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7_F6EE1343.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48" r:id="rId2"/>
  </p:sldMasterIdLst>
  <p:notesMasterIdLst>
    <p:notesMasterId r:id="rId38"/>
  </p:notesMasterIdLst>
  <p:sldIdLst>
    <p:sldId id="256" r:id="rId3"/>
    <p:sldId id="291" r:id="rId4"/>
    <p:sldId id="257" r:id="rId5"/>
    <p:sldId id="274" r:id="rId6"/>
    <p:sldId id="258" r:id="rId7"/>
    <p:sldId id="259" r:id="rId8"/>
    <p:sldId id="268" r:id="rId9"/>
    <p:sldId id="263" r:id="rId10"/>
    <p:sldId id="267" r:id="rId11"/>
    <p:sldId id="264" r:id="rId12"/>
    <p:sldId id="266" r:id="rId13"/>
    <p:sldId id="265" r:id="rId14"/>
    <p:sldId id="269" r:id="rId15"/>
    <p:sldId id="271" r:id="rId16"/>
    <p:sldId id="272" r:id="rId17"/>
    <p:sldId id="273" r:id="rId18"/>
    <p:sldId id="270" r:id="rId19"/>
    <p:sldId id="261" r:id="rId20"/>
    <p:sldId id="262" r:id="rId21"/>
    <p:sldId id="290" r:id="rId22"/>
    <p:sldId id="289" r:id="rId23"/>
    <p:sldId id="288" r:id="rId24"/>
    <p:sldId id="287" r:id="rId25"/>
    <p:sldId id="286" r:id="rId26"/>
    <p:sldId id="285" r:id="rId27"/>
    <p:sldId id="284" r:id="rId28"/>
    <p:sldId id="283" r:id="rId29"/>
    <p:sldId id="282" r:id="rId30"/>
    <p:sldId id="281" r:id="rId31"/>
    <p:sldId id="280" r:id="rId32"/>
    <p:sldId id="279" r:id="rId33"/>
    <p:sldId id="278" r:id="rId34"/>
    <p:sldId id="277" r:id="rId35"/>
    <p:sldId id="276"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153585-5C8E-2DE1-ADD7-484CCD1CB2D2}" name="Kiran Savage-Sangwan" initials="KS" userId="Qkx3aBEIjUR2HAlAJXB+u9I7qj/OziYMw5i+UcblQtw="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F8671B-7F2F-4706-A336-88DD949441A9}" v="99" dt="2022-08-26T22:13:41.828"/>
    <p1510:client id="{3DE5317A-4AEB-4542-8C3F-939F2F1DCBF5}" v="2" dt="2022-08-29T22:45:33.725"/>
    <p1510:client id="{49D69311-C406-45D7-9CB3-95D08CB97592}" v="3447" dt="2022-08-26T20:57:15.943"/>
    <p1510:client id="{722A4BAC-E0CD-4F98-A625-AC2F48A80E07}" v="13" dt="2022-08-30T01:04:39.806"/>
    <p1510:client id="{801F9F97-4878-453C-B681-B4D7974005B0}" v="64" dt="2022-08-26T21:16:22.611"/>
    <p1510:client id="{83342F4E-FFA3-4C48-AC10-F1564ACE7ABF}" v="8" dt="2022-08-29T20:53:59.936"/>
    <p1510:client id="{92D0CD3C-47B4-4235-B23B-EC11F21F0341}" v="225" dt="2022-08-30T15:58:22.459"/>
    <p1510:client id="{9C71721F-50F5-4DED-862E-44FCF3FA0341}" v="198" dt="2022-08-25T16:59:27.655"/>
    <p1510:client id="{ADE0CC84-0B68-4712-9477-599733DE840A}" v="20" dt="2022-08-30T00:17:49.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vneet Virk" userId="/ks8jaX06rXASKfFaZAz7m/s1er1bA3olTneb/sAKaU=" providerId="None" clId="Web-{ADE0CC84-0B68-4712-9477-599733DE840A}"/>
    <pc:docChg chg="addSld delSld modSld addMainMaster modMainMaster">
      <pc:chgData name="Navneet Virk" userId="/ks8jaX06rXASKfFaZAz7m/s1er1bA3olTneb/sAKaU=" providerId="None" clId="Web-{ADE0CC84-0B68-4712-9477-599733DE840A}" dt="2022-08-30T00:17:49.833" v="20"/>
      <pc:docMkLst>
        <pc:docMk/>
      </pc:docMkLst>
      <pc:sldChg chg="addSp delSp modSp new del">
        <pc:chgData name="Navneet Virk" userId="/ks8jaX06rXASKfFaZAz7m/s1er1bA3olTneb/sAKaU=" providerId="None" clId="Web-{ADE0CC84-0B68-4712-9477-599733DE840A}" dt="2022-08-30T00:17:49.833" v="20"/>
        <pc:sldMkLst>
          <pc:docMk/>
          <pc:sldMk cId="1079704403" sldId="275"/>
        </pc:sldMkLst>
        <pc:spChg chg="add del mod">
          <ac:chgData name="Navneet Virk" userId="/ks8jaX06rXASKfFaZAz7m/s1er1bA3olTneb/sAKaU=" providerId="None" clId="Web-{ADE0CC84-0B68-4712-9477-599733DE840A}" dt="2022-08-30T00:17:00.220" v="4"/>
          <ac:spMkLst>
            <pc:docMk/>
            <pc:sldMk cId="1079704403" sldId="275"/>
            <ac:spMk id="2" creationId="{AA36421B-3405-5E3F-1E5B-208A09919D7C}"/>
          </ac:spMkLst>
        </pc:spChg>
      </pc:sldChg>
      <pc:sldChg chg="add">
        <pc:chgData name="Navneet Virk" userId="/ks8jaX06rXASKfFaZAz7m/s1er1bA3olTneb/sAKaU=" providerId="None" clId="Web-{ADE0CC84-0B68-4712-9477-599733DE840A}" dt="2022-08-30T00:17:37.863" v="5"/>
        <pc:sldMkLst>
          <pc:docMk/>
          <pc:sldMk cId="2571676070" sldId="276"/>
        </pc:sldMkLst>
      </pc:sldChg>
      <pc:sldChg chg="add">
        <pc:chgData name="Navneet Virk" userId="/ks8jaX06rXASKfFaZAz7m/s1er1bA3olTneb/sAKaU=" providerId="None" clId="Web-{ADE0CC84-0B68-4712-9477-599733DE840A}" dt="2022-08-30T00:17:38.035" v="6"/>
        <pc:sldMkLst>
          <pc:docMk/>
          <pc:sldMk cId="3541396489" sldId="277"/>
        </pc:sldMkLst>
      </pc:sldChg>
      <pc:sldChg chg="add">
        <pc:chgData name="Navneet Virk" userId="/ks8jaX06rXASKfFaZAz7m/s1er1bA3olTneb/sAKaU=" providerId="None" clId="Web-{ADE0CC84-0B68-4712-9477-599733DE840A}" dt="2022-08-30T00:17:38.207" v="7"/>
        <pc:sldMkLst>
          <pc:docMk/>
          <pc:sldMk cId="1301892342" sldId="278"/>
        </pc:sldMkLst>
      </pc:sldChg>
      <pc:sldChg chg="add">
        <pc:chgData name="Navneet Virk" userId="/ks8jaX06rXASKfFaZAz7m/s1er1bA3olTneb/sAKaU=" providerId="None" clId="Web-{ADE0CC84-0B68-4712-9477-599733DE840A}" dt="2022-08-30T00:17:38.301" v="8"/>
        <pc:sldMkLst>
          <pc:docMk/>
          <pc:sldMk cId="1297591335" sldId="279"/>
        </pc:sldMkLst>
      </pc:sldChg>
      <pc:sldChg chg="add">
        <pc:chgData name="Navneet Virk" userId="/ks8jaX06rXASKfFaZAz7m/s1er1bA3olTneb/sAKaU=" providerId="None" clId="Web-{ADE0CC84-0B68-4712-9477-599733DE840A}" dt="2022-08-30T00:17:38.504" v="9"/>
        <pc:sldMkLst>
          <pc:docMk/>
          <pc:sldMk cId="3504911710" sldId="280"/>
        </pc:sldMkLst>
      </pc:sldChg>
      <pc:sldChg chg="add">
        <pc:chgData name="Navneet Virk" userId="/ks8jaX06rXASKfFaZAz7m/s1er1bA3olTneb/sAKaU=" providerId="None" clId="Web-{ADE0CC84-0B68-4712-9477-599733DE840A}" dt="2022-08-30T00:17:38.598" v="10"/>
        <pc:sldMkLst>
          <pc:docMk/>
          <pc:sldMk cId="1547406231" sldId="281"/>
        </pc:sldMkLst>
      </pc:sldChg>
      <pc:sldChg chg="add">
        <pc:chgData name="Navneet Virk" userId="/ks8jaX06rXASKfFaZAz7m/s1er1bA3olTneb/sAKaU=" providerId="None" clId="Web-{ADE0CC84-0B68-4712-9477-599733DE840A}" dt="2022-08-30T00:17:38.738" v="11"/>
        <pc:sldMkLst>
          <pc:docMk/>
          <pc:sldMk cId="1575547340" sldId="282"/>
        </pc:sldMkLst>
      </pc:sldChg>
      <pc:sldChg chg="add">
        <pc:chgData name="Navneet Virk" userId="/ks8jaX06rXASKfFaZAz7m/s1er1bA3olTneb/sAKaU=" providerId="None" clId="Web-{ADE0CC84-0B68-4712-9477-599733DE840A}" dt="2022-08-30T00:17:38.770" v="12"/>
        <pc:sldMkLst>
          <pc:docMk/>
          <pc:sldMk cId="2527418489" sldId="283"/>
        </pc:sldMkLst>
      </pc:sldChg>
      <pc:sldChg chg="add">
        <pc:chgData name="Navneet Virk" userId="/ks8jaX06rXASKfFaZAz7m/s1er1bA3olTneb/sAKaU=" providerId="None" clId="Web-{ADE0CC84-0B68-4712-9477-599733DE840A}" dt="2022-08-30T00:17:38.973" v="13"/>
        <pc:sldMkLst>
          <pc:docMk/>
          <pc:sldMk cId="2411209432" sldId="284"/>
        </pc:sldMkLst>
      </pc:sldChg>
      <pc:sldChg chg="add">
        <pc:chgData name="Navneet Virk" userId="/ks8jaX06rXASKfFaZAz7m/s1er1bA3olTneb/sAKaU=" providerId="None" clId="Web-{ADE0CC84-0B68-4712-9477-599733DE840A}" dt="2022-08-30T00:17:39.160" v="14"/>
        <pc:sldMkLst>
          <pc:docMk/>
          <pc:sldMk cId="92926177" sldId="285"/>
        </pc:sldMkLst>
      </pc:sldChg>
      <pc:sldChg chg="add">
        <pc:chgData name="Navneet Virk" userId="/ks8jaX06rXASKfFaZAz7m/s1er1bA3olTneb/sAKaU=" providerId="None" clId="Web-{ADE0CC84-0B68-4712-9477-599733DE840A}" dt="2022-08-30T00:17:39.332" v="15"/>
        <pc:sldMkLst>
          <pc:docMk/>
          <pc:sldMk cId="310917957" sldId="286"/>
        </pc:sldMkLst>
      </pc:sldChg>
      <pc:sldChg chg="add">
        <pc:chgData name="Navneet Virk" userId="/ks8jaX06rXASKfFaZAz7m/s1er1bA3olTneb/sAKaU=" providerId="None" clId="Web-{ADE0CC84-0B68-4712-9477-599733DE840A}" dt="2022-08-30T00:17:39.426" v="16"/>
        <pc:sldMkLst>
          <pc:docMk/>
          <pc:sldMk cId="3472391670" sldId="287"/>
        </pc:sldMkLst>
      </pc:sldChg>
      <pc:sldChg chg="add">
        <pc:chgData name="Navneet Virk" userId="/ks8jaX06rXASKfFaZAz7m/s1er1bA3olTneb/sAKaU=" providerId="None" clId="Web-{ADE0CC84-0B68-4712-9477-599733DE840A}" dt="2022-08-30T00:17:39.520" v="17"/>
        <pc:sldMkLst>
          <pc:docMk/>
          <pc:sldMk cId="634209195" sldId="288"/>
        </pc:sldMkLst>
      </pc:sldChg>
      <pc:sldChg chg="add">
        <pc:chgData name="Navneet Virk" userId="/ks8jaX06rXASKfFaZAz7m/s1er1bA3olTneb/sAKaU=" providerId="None" clId="Web-{ADE0CC84-0B68-4712-9477-599733DE840A}" dt="2022-08-30T00:17:39.629" v="18"/>
        <pc:sldMkLst>
          <pc:docMk/>
          <pc:sldMk cId="3478160298" sldId="289"/>
        </pc:sldMkLst>
      </pc:sldChg>
      <pc:sldChg chg="add">
        <pc:chgData name="Navneet Virk" userId="/ks8jaX06rXASKfFaZAz7m/s1er1bA3olTneb/sAKaU=" providerId="None" clId="Web-{ADE0CC84-0B68-4712-9477-599733DE840A}" dt="2022-08-30T00:17:39.691" v="19"/>
        <pc:sldMkLst>
          <pc:docMk/>
          <pc:sldMk cId="1722765054" sldId="290"/>
        </pc:sldMkLst>
      </pc:sldChg>
      <pc:sldMasterChg chg="add addSldLayout">
        <pc:chgData name="Navneet Virk" userId="/ks8jaX06rXASKfFaZAz7m/s1er1bA3olTneb/sAKaU=" providerId="None" clId="Web-{ADE0CC84-0B68-4712-9477-599733DE840A}" dt="2022-08-30T00:17:37.863" v="5"/>
        <pc:sldMasterMkLst>
          <pc:docMk/>
          <pc:sldMasterMk cId="2260579417" sldId="2147483648"/>
        </pc:sldMasterMkLst>
        <pc:sldLayoutChg chg="add">
          <pc:chgData name="Navneet Virk" userId="/ks8jaX06rXASKfFaZAz7m/s1er1bA3olTneb/sAKaU=" providerId="None" clId="Web-{ADE0CC84-0B68-4712-9477-599733DE840A}" dt="2022-08-30T00:17:37.863" v="5"/>
          <pc:sldLayoutMkLst>
            <pc:docMk/>
            <pc:sldMasterMk cId="2260579417" sldId="2147483648"/>
            <pc:sldLayoutMk cId="4292440084" sldId="2147483649"/>
          </pc:sldLayoutMkLst>
        </pc:sldLayoutChg>
        <pc:sldLayoutChg chg="add">
          <pc:chgData name="Navneet Virk" userId="/ks8jaX06rXASKfFaZAz7m/s1er1bA3olTneb/sAKaU=" providerId="None" clId="Web-{ADE0CC84-0B68-4712-9477-599733DE840A}" dt="2022-08-30T00:17:37.863" v="5"/>
          <pc:sldLayoutMkLst>
            <pc:docMk/>
            <pc:sldMasterMk cId="2260579417" sldId="2147483648"/>
            <pc:sldLayoutMk cId="3481130076" sldId="2147483650"/>
          </pc:sldLayoutMkLst>
        </pc:sldLayoutChg>
        <pc:sldLayoutChg chg="add">
          <pc:chgData name="Navneet Virk" userId="/ks8jaX06rXASKfFaZAz7m/s1er1bA3olTneb/sAKaU=" providerId="None" clId="Web-{ADE0CC84-0B68-4712-9477-599733DE840A}" dt="2022-08-30T00:17:37.863" v="5"/>
          <pc:sldLayoutMkLst>
            <pc:docMk/>
            <pc:sldMasterMk cId="2260579417" sldId="2147483648"/>
            <pc:sldLayoutMk cId="2994372803" sldId="2147483651"/>
          </pc:sldLayoutMkLst>
        </pc:sldLayoutChg>
        <pc:sldLayoutChg chg="add">
          <pc:chgData name="Navneet Virk" userId="/ks8jaX06rXASKfFaZAz7m/s1er1bA3olTneb/sAKaU=" providerId="None" clId="Web-{ADE0CC84-0B68-4712-9477-599733DE840A}" dt="2022-08-30T00:17:37.863" v="5"/>
          <pc:sldLayoutMkLst>
            <pc:docMk/>
            <pc:sldMasterMk cId="2260579417" sldId="2147483648"/>
            <pc:sldLayoutMk cId="3927789435" sldId="2147483652"/>
          </pc:sldLayoutMkLst>
        </pc:sldLayoutChg>
        <pc:sldLayoutChg chg="add">
          <pc:chgData name="Navneet Virk" userId="/ks8jaX06rXASKfFaZAz7m/s1er1bA3olTneb/sAKaU=" providerId="None" clId="Web-{ADE0CC84-0B68-4712-9477-599733DE840A}" dt="2022-08-30T00:17:37.863" v="5"/>
          <pc:sldLayoutMkLst>
            <pc:docMk/>
            <pc:sldMasterMk cId="2260579417" sldId="2147483648"/>
            <pc:sldLayoutMk cId="1291103504" sldId="2147483653"/>
          </pc:sldLayoutMkLst>
        </pc:sldLayoutChg>
        <pc:sldLayoutChg chg="add">
          <pc:chgData name="Navneet Virk" userId="/ks8jaX06rXASKfFaZAz7m/s1er1bA3olTneb/sAKaU=" providerId="None" clId="Web-{ADE0CC84-0B68-4712-9477-599733DE840A}" dt="2022-08-30T00:17:37.863" v="5"/>
          <pc:sldLayoutMkLst>
            <pc:docMk/>
            <pc:sldMasterMk cId="2260579417" sldId="2147483648"/>
            <pc:sldLayoutMk cId="1945443993" sldId="2147483654"/>
          </pc:sldLayoutMkLst>
        </pc:sldLayoutChg>
        <pc:sldLayoutChg chg="add">
          <pc:chgData name="Navneet Virk" userId="/ks8jaX06rXASKfFaZAz7m/s1er1bA3olTneb/sAKaU=" providerId="None" clId="Web-{ADE0CC84-0B68-4712-9477-599733DE840A}" dt="2022-08-30T00:17:37.863" v="5"/>
          <pc:sldLayoutMkLst>
            <pc:docMk/>
            <pc:sldMasterMk cId="2260579417" sldId="2147483648"/>
            <pc:sldLayoutMk cId="4122329714" sldId="2147483655"/>
          </pc:sldLayoutMkLst>
        </pc:sldLayoutChg>
        <pc:sldLayoutChg chg="add">
          <pc:chgData name="Navneet Virk" userId="/ks8jaX06rXASKfFaZAz7m/s1er1bA3olTneb/sAKaU=" providerId="None" clId="Web-{ADE0CC84-0B68-4712-9477-599733DE840A}" dt="2022-08-30T00:17:37.863" v="5"/>
          <pc:sldLayoutMkLst>
            <pc:docMk/>
            <pc:sldMasterMk cId="2260579417" sldId="2147483648"/>
            <pc:sldLayoutMk cId="376104933" sldId="2147483656"/>
          </pc:sldLayoutMkLst>
        </pc:sldLayoutChg>
        <pc:sldLayoutChg chg="add">
          <pc:chgData name="Navneet Virk" userId="/ks8jaX06rXASKfFaZAz7m/s1er1bA3olTneb/sAKaU=" providerId="None" clId="Web-{ADE0CC84-0B68-4712-9477-599733DE840A}" dt="2022-08-30T00:17:37.863" v="5"/>
          <pc:sldLayoutMkLst>
            <pc:docMk/>
            <pc:sldMasterMk cId="2260579417" sldId="2147483648"/>
            <pc:sldLayoutMk cId="3151627014" sldId="2147483657"/>
          </pc:sldLayoutMkLst>
        </pc:sldLayoutChg>
        <pc:sldLayoutChg chg="add">
          <pc:chgData name="Navneet Virk" userId="/ks8jaX06rXASKfFaZAz7m/s1er1bA3olTneb/sAKaU=" providerId="None" clId="Web-{ADE0CC84-0B68-4712-9477-599733DE840A}" dt="2022-08-30T00:17:37.863" v="5"/>
          <pc:sldLayoutMkLst>
            <pc:docMk/>
            <pc:sldMasterMk cId="2260579417" sldId="2147483648"/>
            <pc:sldLayoutMk cId="3501619028" sldId="2147483658"/>
          </pc:sldLayoutMkLst>
        </pc:sldLayoutChg>
        <pc:sldLayoutChg chg="add">
          <pc:chgData name="Navneet Virk" userId="/ks8jaX06rXASKfFaZAz7m/s1er1bA3olTneb/sAKaU=" providerId="None" clId="Web-{ADE0CC84-0B68-4712-9477-599733DE840A}" dt="2022-08-30T00:17:37.863" v="5"/>
          <pc:sldLayoutMkLst>
            <pc:docMk/>
            <pc:sldMasterMk cId="2260579417" sldId="2147483648"/>
            <pc:sldLayoutMk cId="3044971593" sldId="2147483659"/>
          </pc:sldLayoutMkLst>
        </pc:sldLayoutChg>
        <pc:sldLayoutChg chg="add">
          <pc:chgData name="Navneet Virk" userId="/ks8jaX06rXASKfFaZAz7m/s1er1bA3olTneb/sAKaU=" providerId="None" clId="Web-{ADE0CC84-0B68-4712-9477-599733DE840A}" dt="2022-08-30T00:17:37.863" v="5"/>
          <pc:sldLayoutMkLst>
            <pc:docMk/>
            <pc:sldMasterMk cId="2260579417" sldId="2147483648"/>
            <pc:sldLayoutMk cId="4015969472" sldId="2147483660"/>
          </pc:sldLayoutMkLst>
        </pc:sldLayoutChg>
        <pc:sldLayoutChg chg="add">
          <pc:chgData name="Navneet Virk" userId="/ks8jaX06rXASKfFaZAz7m/s1er1bA3olTneb/sAKaU=" providerId="None" clId="Web-{ADE0CC84-0B68-4712-9477-599733DE840A}" dt="2022-08-30T00:17:37.863" v="5"/>
          <pc:sldLayoutMkLst>
            <pc:docMk/>
            <pc:sldMasterMk cId="2260579417" sldId="2147483648"/>
            <pc:sldLayoutMk cId="1044207977" sldId="2147483662"/>
          </pc:sldLayoutMkLst>
        </pc:sldLayoutChg>
      </pc:sldMasterChg>
      <pc:sldMasterChg chg="replId modSldLayout">
        <pc:chgData name="Navneet Virk" userId="/ks8jaX06rXASKfFaZAz7m/s1er1bA3olTneb/sAKaU=" providerId="None" clId="Web-{ADE0CC84-0B68-4712-9477-599733DE840A}" dt="2022-08-30T00:17:37.863" v="5"/>
        <pc:sldMasterMkLst>
          <pc:docMk/>
          <pc:sldMasterMk cId="654215855" sldId="2147483677"/>
        </pc:sldMasterMkLst>
        <pc:sldLayoutChg chg="replId">
          <pc:chgData name="Navneet Virk" userId="/ks8jaX06rXASKfFaZAz7m/s1er1bA3olTneb/sAKaU=" providerId="None" clId="Web-{ADE0CC84-0B68-4712-9477-599733DE840A}" dt="2022-08-30T00:17:37.863" v="5"/>
          <pc:sldLayoutMkLst>
            <pc:docMk/>
            <pc:sldMasterMk cId="654215855" sldId="2147483677"/>
            <pc:sldLayoutMk cId="549198399" sldId="2147483678"/>
          </pc:sldLayoutMkLst>
        </pc:sldLayoutChg>
      </pc:sldMasterChg>
    </pc:docChg>
  </pc:docChgLst>
  <pc:docChgLst>
    <pc:chgData name="Weiyu Zhang" userId="WcwPFEKJ+cA+Bs8BuqS32oXTlGw1EGPuOtOgVVU5QeA=" providerId="None" clId="Web-{35F8671B-7F2F-4706-A336-88DD949441A9}"/>
    <pc:docChg chg="modSld">
      <pc:chgData name="Weiyu Zhang" userId="WcwPFEKJ+cA+Bs8BuqS32oXTlGw1EGPuOtOgVVU5QeA=" providerId="None" clId="Web-{35F8671B-7F2F-4706-A336-88DD949441A9}" dt="2022-08-26T22:13:41" v="58" actId="20577"/>
      <pc:docMkLst>
        <pc:docMk/>
      </pc:docMkLst>
      <pc:sldChg chg="addSp delSp modSp">
        <pc:chgData name="Weiyu Zhang" userId="WcwPFEKJ+cA+Bs8BuqS32oXTlGw1EGPuOtOgVVU5QeA=" providerId="None" clId="Web-{35F8671B-7F2F-4706-A336-88DD949441A9}" dt="2022-08-26T22:13:41" v="58" actId="20577"/>
        <pc:sldMkLst>
          <pc:docMk/>
          <pc:sldMk cId="660734161" sldId="256"/>
        </pc:sldMkLst>
        <pc:spChg chg="add mod">
          <ac:chgData name="Weiyu Zhang" userId="WcwPFEKJ+cA+Bs8BuqS32oXTlGw1EGPuOtOgVVU5QeA=" providerId="None" clId="Web-{35F8671B-7F2F-4706-A336-88DD949441A9}" dt="2022-08-26T22:13:41" v="58" actId="20577"/>
          <ac:spMkLst>
            <pc:docMk/>
            <pc:sldMk cId="660734161" sldId="256"/>
            <ac:spMk id="2" creationId="{BC17E737-D53C-74B7-AA3B-687094986F63}"/>
          </ac:spMkLst>
        </pc:spChg>
        <pc:spChg chg="del">
          <ac:chgData name="Weiyu Zhang" userId="WcwPFEKJ+cA+Bs8BuqS32oXTlGw1EGPuOtOgVVU5QeA=" providerId="None" clId="Web-{35F8671B-7F2F-4706-A336-88DD949441A9}" dt="2022-08-26T22:12:33.311" v="8"/>
          <ac:spMkLst>
            <pc:docMk/>
            <pc:sldMk cId="660734161" sldId="256"/>
            <ac:spMk id="10" creationId="{CCFCF141-3F05-24B0-36A7-341B1E68DDD1}"/>
          </ac:spMkLst>
        </pc:spChg>
        <pc:picChg chg="mod">
          <ac:chgData name="Weiyu Zhang" userId="WcwPFEKJ+cA+Bs8BuqS32oXTlGw1EGPuOtOgVVU5QeA=" providerId="None" clId="Web-{35F8671B-7F2F-4706-A336-88DD949441A9}" dt="2022-08-26T22:12:50.655" v="14" actId="1076"/>
          <ac:picMkLst>
            <pc:docMk/>
            <pc:sldMk cId="660734161" sldId="256"/>
            <ac:picMk id="4" creationId="{E94CE359-E282-07D0-37D5-F381EF5EB4BF}"/>
          </ac:picMkLst>
        </pc:picChg>
        <pc:picChg chg="mod">
          <ac:chgData name="Weiyu Zhang" userId="WcwPFEKJ+cA+Bs8BuqS32oXTlGw1EGPuOtOgVVU5QeA=" providerId="None" clId="Web-{35F8671B-7F2F-4706-A336-88DD949441A9}" dt="2022-08-26T22:12:52.124" v="15" actId="1076"/>
          <ac:picMkLst>
            <pc:docMk/>
            <pc:sldMk cId="660734161" sldId="256"/>
            <ac:picMk id="8" creationId="{6E961FC2-A386-0F66-39DA-2C5217B16AD8}"/>
          </ac:picMkLst>
        </pc:picChg>
      </pc:sldChg>
      <pc:sldChg chg="addSp delSp modSp">
        <pc:chgData name="Weiyu Zhang" userId="WcwPFEKJ+cA+Bs8BuqS32oXTlGw1EGPuOtOgVVU5QeA=" providerId="None" clId="Web-{35F8671B-7F2F-4706-A336-88DD949441A9}" dt="2022-08-26T22:11:58.467" v="7" actId="1076"/>
        <pc:sldMkLst>
          <pc:docMk/>
          <pc:sldMk cId="362309660" sldId="271"/>
        </pc:sldMkLst>
        <pc:spChg chg="del">
          <ac:chgData name="Weiyu Zhang" userId="WcwPFEKJ+cA+Bs8BuqS32oXTlGw1EGPuOtOgVVU5QeA=" providerId="None" clId="Web-{35F8671B-7F2F-4706-A336-88DD949441A9}" dt="2022-08-26T22:11:50.560" v="2"/>
          <ac:spMkLst>
            <pc:docMk/>
            <pc:sldMk cId="362309660" sldId="271"/>
            <ac:spMk id="2" creationId="{CB045E86-27C9-F475-AE6C-ACE3F8631EC1}"/>
          </ac:spMkLst>
        </pc:spChg>
        <pc:spChg chg="add del mod">
          <ac:chgData name="Weiyu Zhang" userId="WcwPFEKJ+cA+Bs8BuqS32oXTlGw1EGPuOtOgVVU5QeA=" providerId="None" clId="Web-{35F8671B-7F2F-4706-A336-88DD949441A9}" dt="2022-08-26T22:11:53.373" v="4"/>
          <ac:spMkLst>
            <pc:docMk/>
            <pc:sldMk cId="362309660" sldId="271"/>
            <ac:spMk id="4" creationId="{EC10060C-0CCD-B523-2689-71215CE61AA3}"/>
          </ac:spMkLst>
        </pc:spChg>
        <pc:picChg chg="mod">
          <ac:chgData name="Weiyu Zhang" userId="WcwPFEKJ+cA+Bs8BuqS32oXTlGw1EGPuOtOgVVU5QeA=" providerId="None" clId="Web-{35F8671B-7F2F-4706-A336-88DD949441A9}" dt="2022-08-26T22:11:58.467" v="7" actId="1076"/>
          <ac:picMkLst>
            <pc:docMk/>
            <pc:sldMk cId="362309660" sldId="271"/>
            <ac:picMk id="7" creationId="{AAB3B916-723A-4C6B-48FF-35D3873C74EF}"/>
          </ac:picMkLst>
        </pc:picChg>
      </pc:sldChg>
    </pc:docChg>
  </pc:docChgLst>
  <pc:docChgLst>
    <pc:chgData name="Monika Lee" userId="DsmC0qQn85TJBZ8rTAMNoFS+lxTq1aaUXspjCavylgQ=" providerId="None" clId="Web-{92D0CD3C-47B4-4235-B23B-EC11F21F0341}"/>
    <pc:docChg chg="addSld delSld modSld sldOrd">
      <pc:chgData name="Monika Lee" userId="DsmC0qQn85TJBZ8rTAMNoFS+lxTq1aaUXspjCavylgQ=" providerId="None" clId="Web-{92D0CD3C-47B4-4235-B23B-EC11F21F0341}" dt="2022-08-30T15:58:22.459" v="223" actId="20577"/>
      <pc:docMkLst>
        <pc:docMk/>
      </pc:docMkLst>
      <pc:sldChg chg="modSp new">
        <pc:chgData name="Monika Lee" userId="DsmC0qQn85TJBZ8rTAMNoFS+lxTq1aaUXspjCavylgQ=" providerId="None" clId="Web-{92D0CD3C-47B4-4235-B23B-EC11F21F0341}" dt="2022-08-30T15:57:04.128" v="137" actId="20577"/>
        <pc:sldMkLst>
          <pc:docMk/>
          <pc:sldMk cId="639088727" sldId="291"/>
        </pc:sldMkLst>
        <pc:spChg chg="mod">
          <ac:chgData name="Monika Lee" userId="DsmC0qQn85TJBZ8rTAMNoFS+lxTq1aaUXspjCavylgQ=" providerId="None" clId="Web-{92D0CD3C-47B4-4235-B23B-EC11F21F0341}" dt="2022-08-30T15:55:19.671" v="17" actId="20577"/>
          <ac:spMkLst>
            <pc:docMk/>
            <pc:sldMk cId="639088727" sldId="291"/>
            <ac:spMk id="2" creationId="{B8733FE9-9CA7-2DD7-9A29-7F7D537F56C8}"/>
          </ac:spMkLst>
        </pc:spChg>
        <pc:spChg chg="mod">
          <ac:chgData name="Monika Lee" userId="DsmC0qQn85TJBZ8rTAMNoFS+lxTq1aaUXspjCavylgQ=" providerId="None" clId="Web-{92D0CD3C-47B4-4235-B23B-EC11F21F0341}" dt="2022-08-30T15:57:04.128" v="137" actId="20577"/>
          <ac:spMkLst>
            <pc:docMk/>
            <pc:sldMk cId="639088727" sldId="291"/>
            <ac:spMk id="3" creationId="{375249C3-6DCF-4EBA-93CD-B895F32D8EB5}"/>
          </ac:spMkLst>
        </pc:spChg>
      </pc:sldChg>
      <pc:sldChg chg="new del">
        <pc:chgData name="Monika Lee" userId="DsmC0qQn85TJBZ8rTAMNoFS+lxTq1aaUXspjCavylgQ=" providerId="None" clId="Web-{92D0CD3C-47B4-4235-B23B-EC11F21F0341}" dt="2022-08-30T15:57:30.254" v="141"/>
        <pc:sldMkLst>
          <pc:docMk/>
          <pc:sldMk cId="765667907" sldId="292"/>
        </pc:sldMkLst>
      </pc:sldChg>
      <pc:sldChg chg="new del">
        <pc:chgData name="Monika Lee" userId="DsmC0qQn85TJBZ8rTAMNoFS+lxTq1aaUXspjCavylgQ=" providerId="None" clId="Web-{92D0CD3C-47B4-4235-B23B-EC11F21F0341}" dt="2022-08-30T15:57:23.801" v="139"/>
        <pc:sldMkLst>
          <pc:docMk/>
          <pc:sldMk cId="2617601435" sldId="292"/>
        </pc:sldMkLst>
      </pc:sldChg>
      <pc:sldChg chg="modSp new ord">
        <pc:chgData name="Monika Lee" userId="DsmC0qQn85TJBZ8rTAMNoFS+lxTq1aaUXspjCavylgQ=" providerId="None" clId="Web-{92D0CD3C-47B4-4235-B23B-EC11F21F0341}" dt="2022-08-30T15:58:22.459" v="223" actId="20577"/>
        <pc:sldMkLst>
          <pc:docMk/>
          <pc:sldMk cId="2914554954" sldId="292"/>
        </pc:sldMkLst>
        <pc:spChg chg="mod">
          <ac:chgData name="Monika Lee" userId="DsmC0qQn85TJBZ8rTAMNoFS+lxTq1aaUXspjCavylgQ=" providerId="None" clId="Web-{92D0CD3C-47B4-4235-B23B-EC11F21F0341}" dt="2022-08-30T15:57:55.912" v="151" actId="20577"/>
          <ac:spMkLst>
            <pc:docMk/>
            <pc:sldMk cId="2914554954" sldId="292"/>
            <ac:spMk id="2" creationId="{784632E9-B527-5855-F752-A14AF81D26BA}"/>
          </ac:spMkLst>
        </pc:spChg>
        <pc:spChg chg="mod">
          <ac:chgData name="Monika Lee" userId="DsmC0qQn85TJBZ8rTAMNoFS+lxTq1aaUXspjCavylgQ=" providerId="None" clId="Web-{92D0CD3C-47B4-4235-B23B-EC11F21F0341}" dt="2022-08-30T15:58:22.459" v="223" actId="20577"/>
          <ac:spMkLst>
            <pc:docMk/>
            <pc:sldMk cId="2914554954" sldId="292"/>
            <ac:spMk id="3" creationId="{41C4EAC2-5CB5-4BE2-23EC-4A8AEF0B04B9}"/>
          </ac:spMkLst>
        </pc:spChg>
      </pc:sldChg>
    </pc:docChg>
  </pc:docChgLst>
  <pc:docChgLst>
    <pc:chgData name="Kiran Savage-Sangwan" userId="Qkx3aBEIjUR2HAlAJXB+u9I7qj/OziYMw5i+UcblQtw=" providerId="None" clId="Web-{3DE5317A-4AEB-4542-8C3F-939F2F1DCBF5}"/>
    <pc:docChg chg="sldOrd">
      <pc:chgData name="Kiran Savage-Sangwan" userId="Qkx3aBEIjUR2HAlAJXB+u9I7qj/OziYMw5i+UcblQtw=" providerId="None" clId="Web-{3DE5317A-4AEB-4542-8C3F-939F2F1DCBF5}" dt="2022-08-29T22:45:33.725" v="1"/>
      <pc:docMkLst>
        <pc:docMk/>
      </pc:docMkLst>
      <pc:sldChg chg="ord">
        <pc:chgData name="Kiran Savage-Sangwan" userId="Qkx3aBEIjUR2HAlAJXB+u9I7qj/OziYMw5i+UcblQtw=" providerId="None" clId="Web-{3DE5317A-4AEB-4542-8C3F-939F2F1DCBF5}" dt="2022-08-29T22:45:33.725" v="1"/>
        <pc:sldMkLst>
          <pc:docMk/>
          <pc:sldMk cId="106488893" sldId="265"/>
        </pc:sldMkLst>
      </pc:sldChg>
      <pc:sldChg chg="ord">
        <pc:chgData name="Kiran Savage-Sangwan" userId="Qkx3aBEIjUR2HAlAJXB+u9I7qj/OziYMw5i+UcblQtw=" providerId="None" clId="Web-{3DE5317A-4AEB-4542-8C3F-939F2F1DCBF5}" dt="2022-08-29T22:45:28.490" v="0"/>
        <pc:sldMkLst>
          <pc:docMk/>
          <pc:sldMk cId="2757273698" sldId="267"/>
        </pc:sldMkLst>
      </pc:sldChg>
    </pc:docChg>
  </pc:docChgLst>
  <pc:docChgLst>
    <pc:chgData name="Kiran Savage-Sangwan" userId="Qkx3aBEIjUR2HAlAJXB+u9I7qj/OziYMw5i+UcblQtw=" providerId="None" clId="Web-{49D69311-C406-45D7-9CB3-95D08CB97592}"/>
    <pc:docChg chg="mod addSld delSld modSld">
      <pc:chgData name="Kiran Savage-Sangwan" userId="Qkx3aBEIjUR2HAlAJXB+u9I7qj/OziYMw5i+UcblQtw=" providerId="None" clId="Web-{49D69311-C406-45D7-9CB3-95D08CB97592}" dt="2022-08-26T20:57:14.725" v="3345"/>
      <pc:docMkLst>
        <pc:docMk/>
      </pc:docMkLst>
      <pc:sldChg chg="modNotes">
        <pc:chgData name="Kiran Savage-Sangwan" userId="Qkx3aBEIjUR2HAlAJXB+u9I7qj/OziYMw5i+UcblQtw=" providerId="None" clId="Web-{49D69311-C406-45D7-9CB3-95D08CB97592}" dt="2022-08-26T18:47:24.364" v="170"/>
        <pc:sldMkLst>
          <pc:docMk/>
          <pc:sldMk cId="2661247978" sldId="257"/>
        </pc:sldMkLst>
      </pc:sldChg>
      <pc:sldChg chg="modNotes">
        <pc:chgData name="Kiran Savage-Sangwan" userId="Qkx3aBEIjUR2HAlAJXB+u9I7qj/OziYMw5i+UcblQtw=" providerId="None" clId="Web-{49D69311-C406-45D7-9CB3-95D08CB97592}" dt="2022-08-26T20:57:07.131" v="3344"/>
        <pc:sldMkLst>
          <pc:docMk/>
          <pc:sldMk cId="3665956897" sldId="258"/>
        </pc:sldMkLst>
      </pc:sldChg>
      <pc:sldChg chg="modNotes">
        <pc:chgData name="Kiran Savage-Sangwan" userId="Qkx3aBEIjUR2HAlAJXB+u9I7qj/OziYMw5i+UcblQtw=" providerId="None" clId="Web-{49D69311-C406-45D7-9CB3-95D08CB97592}" dt="2022-08-26T18:47:31.989" v="172"/>
        <pc:sldMkLst>
          <pc:docMk/>
          <pc:sldMk cId="2248761632" sldId="259"/>
        </pc:sldMkLst>
      </pc:sldChg>
      <pc:sldChg chg="modSp del">
        <pc:chgData name="Kiran Savage-Sangwan" userId="Qkx3aBEIjUR2HAlAJXB+u9I7qj/OziYMw5i+UcblQtw=" providerId="None" clId="Web-{49D69311-C406-45D7-9CB3-95D08CB97592}" dt="2022-08-26T20:13:42.824" v="1707"/>
        <pc:sldMkLst>
          <pc:docMk/>
          <pc:sldMk cId="1313464058" sldId="260"/>
        </pc:sldMkLst>
        <pc:spChg chg="mod">
          <ac:chgData name="Kiran Savage-Sangwan" userId="Qkx3aBEIjUR2HAlAJXB+u9I7qj/OziYMw5i+UcblQtw=" providerId="None" clId="Web-{49D69311-C406-45D7-9CB3-95D08CB97592}" dt="2022-08-26T19:25:58.681" v="190" actId="20577"/>
          <ac:spMkLst>
            <pc:docMk/>
            <pc:sldMk cId="1313464058" sldId="260"/>
            <ac:spMk id="2" creationId="{363F7B92-80A0-FE9B-490E-762161AC3C63}"/>
          </ac:spMkLst>
        </pc:spChg>
      </pc:sldChg>
      <pc:sldChg chg="addSp modSp">
        <pc:chgData name="Kiran Savage-Sangwan" userId="Qkx3aBEIjUR2HAlAJXB+u9I7qj/OziYMw5i+UcblQtw=" providerId="None" clId="Web-{49D69311-C406-45D7-9CB3-95D08CB97592}" dt="2022-08-26T20:49:10.980" v="2967" actId="20577"/>
        <pc:sldMkLst>
          <pc:docMk/>
          <pc:sldMk cId="3707377543" sldId="261"/>
        </pc:sldMkLst>
        <pc:spChg chg="mod">
          <ac:chgData name="Kiran Savage-Sangwan" userId="Qkx3aBEIjUR2HAlAJXB+u9I7qj/OziYMw5i+UcblQtw=" providerId="None" clId="Web-{49D69311-C406-45D7-9CB3-95D08CB97592}" dt="2022-08-26T20:47:59.056" v="2850" actId="14100"/>
          <ac:spMkLst>
            <pc:docMk/>
            <pc:sldMk cId="3707377543" sldId="261"/>
            <ac:spMk id="3" creationId="{BD409EE1-097D-18E3-5664-775A4397C399}"/>
          </ac:spMkLst>
        </pc:spChg>
        <pc:spChg chg="add mod">
          <ac:chgData name="Kiran Savage-Sangwan" userId="Qkx3aBEIjUR2HAlAJXB+u9I7qj/OziYMw5i+UcblQtw=" providerId="None" clId="Web-{49D69311-C406-45D7-9CB3-95D08CB97592}" dt="2022-08-26T20:49:10.980" v="2967" actId="20577"/>
          <ac:spMkLst>
            <pc:docMk/>
            <pc:sldMk cId="3707377543" sldId="261"/>
            <ac:spMk id="4" creationId="{58144510-FDA0-C122-6EFC-F60A08E983DF}"/>
          </ac:spMkLst>
        </pc:spChg>
      </pc:sldChg>
      <pc:sldChg chg="addSp delSp modSp new mod modClrScheme addCm modCm chgLayout modNotes">
        <pc:chgData name="Kiran Savage-Sangwan" userId="Qkx3aBEIjUR2HAlAJXB+u9I7qj/OziYMw5i+UcblQtw=" providerId="None" clId="Web-{49D69311-C406-45D7-9CB3-95D08CB97592}" dt="2022-08-26T20:49:57.356" v="2968"/>
        <pc:sldMkLst>
          <pc:docMk/>
          <pc:sldMk cId="4142797635" sldId="263"/>
        </pc:sldMkLst>
        <pc:spChg chg="del">
          <ac:chgData name="Kiran Savage-Sangwan" userId="Qkx3aBEIjUR2HAlAJXB+u9I7qj/OziYMw5i+UcblQtw=" providerId="None" clId="Web-{49D69311-C406-45D7-9CB3-95D08CB97592}" dt="2022-08-26T18:32:24.733" v="134"/>
          <ac:spMkLst>
            <pc:docMk/>
            <pc:sldMk cId="4142797635" sldId="263"/>
            <ac:spMk id="2" creationId="{9E1707B7-B7EA-82F9-E3B7-ED16B1DE02CA}"/>
          </ac:spMkLst>
        </pc:spChg>
        <pc:spChg chg="del mod">
          <ac:chgData name="Kiran Savage-Sangwan" userId="Qkx3aBEIjUR2HAlAJXB+u9I7qj/OziYMw5i+UcblQtw=" providerId="None" clId="Web-{49D69311-C406-45D7-9CB3-95D08CB97592}" dt="2022-08-26T18:16:16.081" v="110"/>
          <ac:spMkLst>
            <pc:docMk/>
            <pc:sldMk cId="4142797635" sldId="263"/>
            <ac:spMk id="3" creationId="{C3D15779-2367-B33A-A15A-2A945E43B579}"/>
          </ac:spMkLst>
        </pc:spChg>
        <pc:spChg chg="add mod">
          <ac:chgData name="Kiran Savage-Sangwan" userId="Qkx3aBEIjUR2HAlAJXB+u9I7qj/OziYMw5i+UcblQtw=" providerId="None" clId="Web-{49D69311-C406-45D7-9CB3-95D08CB97592}" dt="2022-08-26T18:34:42.051" v="156" actId="20577"/>
          <ac:spMkLst>
            <pc:docMk/>
            <pc:sldMk cId="4142797635" sldId="263"/>
            <ac:spMk id="4" creationId="{D22E7777-0D20-6721-9E67-2A844A0A6EF6}"/>
          </ac:spMkLst>
        </pc:spChg>
        <pc:spChg chg="add mod">
          <ac:chgData name="Kiran Savage-Sangwan" userId="Qkx3aBEIjUR2HAlAJXB+u9I7qj/OziYMw5i+UcblQtw=" providerId="None" clId="Web-{49D69311-C406-45D7-9CB3-95D08CB97592}" dt="2022-08-26T18:35:07.005" v="161" actId="1076"/>
          <ac:spMkLst>
            <pc:docMk/>
            <pc:sldMk cId="4142797635" sldId="263"/>
            <ac:spMk id="5" creationId="{D3E2BC46-E9C0-5905-6EEE-868067A1FE8E}"/>
          </ac:spMkLst>
        </pc:spChg>
        <pc:spChg chg="add mod">
          <ac:chgData name="Kiran Savage-Sangwan" userId="Qkx3aBEIjUR2HAlAJXB+u9I7qj/OziYMw5i+UcblQtw=" providerId="None" clId="Web-{49D69311-C406-45D7-9CB3-95D08CB97592}" dt="2022-08-26T18:34:48.177" v="157" actId="20577"/>
          <ac:spMkLst>
            <pc:docMk/>
            <pc:sldMk cId="4142797635" sldId="263"/>
            <ac:spMk id="6" creationId="{EFE009AC-A4C3-9502-19ED-FA843DA0FC39}"/>
          </ac:spMkLst>
        </pc:spChg>
        <pc:spChg chg="add mod">
          <ac:chgData name="Kiran Savage-Sangwan" userId="Qkx3aBEIjUR2HAlAJXB+u9I7qj/OziYMw5i+UcblQtw=" providerId="None" clId="Web-{49D69311-C406-45D7-9CB3-95D08CB97592}" dt="2022-08-26T18:34:56.208" v="159" actId="20577"/>
          <ac:spMkLst>
            <pc:docMk/>
            <pc:sldMk cId="4142797635" sldId="263"/>
            <ac:spMk id="7" creationId="{15F72291-7C41-E9D0-5348-3B5FBCC2CC3C}"/>
          </ac:spMkLst>
        </pc:spChg>
        <pc:spChg chg="add del mod">
          <ac:chgData name="Kiran Savage-Sangwan" userId="Qkx3aBEIjUR2HAlAJXB+u9I7qj/OziYMw5i+UcblQtw=" providerId="None" clId="Web-{49D69311-C406-45D7-9CB3-95D08CB97592}" dt="2022-08-26T18:29:07.506" v="124"/>
          <ac:spMkLst>
            <pc:docMk/>
            <pc:sldMk cId="4142797635" sldId="263"/>
            <ac:spMk id="12" creationId="{FE88A8F6-B736-3D8D-ABC1-5339239EA295}"/>
          </ac:spMkLst>
        </pc:spChg>
        <pc:picChg chg="add del mod ord">
          <ac:chgData name="Kiran Savage-Sangwan" userId="Qkx3aBEIjUR2HAlAJXB+u9I7qj/OziYMw5i+UcblQtw=" providerId="None" clId="Web-{49D69311-C406-45D7-9CB3-95D08CB97592}" dt="2022-08-26T18:29:06.506" v="123"/>
          <ac:picMkLst>
            <pc:docMk/>
            <pc:sldMk cId="4142797635" sldId="263"/>
            <ac:picMk id="8" creationId="{7155FA89-D0AE-B5EB-79CD-FCB8182055A0}"/>
          </ac:picMkLst>
        </pc:picChg>
        <pc:picChg chg="add mod">
          <ac:chgData name="Kiran Savage-Sangwan" userId="Qkx3aBEIjUR2HAlAJXB+u9I7qj/OziYMw5i+UcblQtw=" providerId="None" clId="Web-{49D69311-C406-45D7-9CB3-95D08CB97592}" dt="2022-08-26T18:34:02.643" v="149" actId="1076"/>
          <ac:picMkLst>
            <pc:docMk/>
            <pc:sldMk cId="4142797635" sldId="263"/>
            <ac:picMk id="9" creationId="{FF75BF9C-3159-ACB7-0DA0-6429083EC97A}"/>
          </ac:picMkLst>
        </pc:picChg>
        <pc:picChg chg="add mod">
          <ac:chgData name="Kiran Savage-Sangwan" userId="Qkx3aBEIjUR2HAlAJXB+u9I7qj/OziYMw5i+UcblQtw=" providerId="None" clId="Web-{49D69311-C406-45D7-9CB3-95D08CB97592}" dt="2022-08-26T18:33:54.096" v="147" actId="1076"/>
          <ac:picMkLst>
            <pc:docMk/>
            <pc:sldMk cId="4142797635" sldId="263"/>
            <ac:picMk id="10" creationId="{F90C06CE-6FD3-1E96-DBCE-60A96C7BBD5D}"/>
          </ac:picMkLst>
        </pc:picChg>
        <pc:picChg chg="add mod ord">
          <ac:chgData name="Kiran Savage-Sangwan" userId="Qkx3aBEIjUR2HAlAJXB+u9I7qj/OziYMw5i+UcblQtw=" providerId="None" clId="Web-{49D69311-C406-45D7-9CB3-95D08CB97592}" dt="2022-08-26T18:34:20.285" v="153" actId="1076"/>
          <ac:picMkLst>
            <pc:docMk/>
            <pc:sldMk cId="4142797635" sldId="263"/>
            <ac:picMk id="13" creationId="{6543BBAE-D189-6B5A-E2FD-EE6A2A79B5BF}"/>
          </ac:picMkLst>
        </pc:picChg>
        <pc:picChg chg="add mod">
          <ac:chgData name="Kiran Savage-Sangwan" userId="Qkx3aBEIjUR2HAlAJXB+u9I7qj/OziYMw5i+UcblQtw=" providerId="None" clId="Web-{49D69311-C406-45D7-9CB3-95D08CB97592}" dt="2022-08-26T18:35:10.427" v="162" actId="1076"/>
          <ac:picMkLst>
            <pc:docMk/>
            <pc:sldMk cId="4142797635" sldId="263"/>
            <ac:picMk id="14" creationId="{CB1CF4DF-17A1-D119-BF4B-D42B2E925152}"/>
          </ac:picMkLst>
        </pc:picChg>
      </pc:sldChg>
      <pc:sldChg chg="addSp modSp new mod modClrScheme modShow chgLayout">
        <pc:chgData name="Kiran Savage-Sangwan" userId="Qkx3aBEIjUR2HAlAJXB+u9I7qj/OziYMw5i+UcblQtw=" providerId="None" clId="Web-{49D69311-C406-45D7-9CB3-95D08CB97592}" dt="2022-08-26T19:53:34.623" v="675" actId="20577"/>
        <pc:sldMkLst>
          <pc:docMk/>
          <pc:sldMk cId="1267123581" sldId="264"/>
        </pc:sldMkLst>
        <pc:spChg chg="add mod ord">
          <ac:chgData name="Kiran Savage-Sangwan" userId="Qkx3aBEIjUR2HAlAJXB+u9I7qj/OziYMw5i+UcblQtw=" providerId="None" clId="Web-{49D69311-C406-45D7-9CB3-95D08CB97592}" dt="2022-08-26T19:53:34.623" v="675" actId="20577"/>
          <ac:spMkLst>
            <pc:docMk/>
            <pc:sldMk cId="1267123581" sldId="264"/>
            <ac:spMk id="2" creationId="{3F1C2FA2-4184-DB5C-521A-133DD9A8C93A}"/>
          </ac:spMkLst>
        </pc:spChg>
        <pc:spChg chg="add mod ord">
          <ac:chgData name="Kiran Savage-Sangwan" userId="Qkx3aBEIjUR2HAlAJXB+u9I7qj/OziYMw5i+UcblQtw=" providerId="None" clId="Web-{49D69311-C406-45D7-9CB3-95D08CB97592}" dt="2022-08-26T19:44:42.971" v="495"/>
          <ac:spMkLst>
            <pc:docMk/>
            <pc:sldMk cId="1267123581" sldId="264"/>
            <ac:spMk id="3" creationId="{ACDEEA01-0B56-3597-5597-F54651943241}"/>
          </ac:spMkLst>
        </pc:spChg>
        <pc:spChg chg="add mod ord">
          <ac:chgData name="Kiran Savage-Sangwan" userId="Qkx3aBEIjUR2HAlAJXB+u9I7qj/OziYMw5i+UcblQtw=" providerId="None" clId="Web-{49D69311-C406-45D7-9CB3-95D08CB97592}" dt="2022-08-26T19:46:38.177" v="552" actId="14100"/>
          <ac:spMkLst>
            <pc:docMk/>
            <pc:sldMk cId="1267123581" sldId="264"/>
            <ac:spMk id="4" creationId="{C7665AB7-3547-5225-7974-AFD900C4D3B9}"/>
          </ac:spMkLst>
        </pc:spChg>
        <pc:spChg chg="add mod">
          <ac:chgData name="Kiran Savage-Sangwan" userId="Qkx3aBEIjUR2HAlAJXB+u9I7qj/OziYMw5i+UcblQtw=" providerId="None" clId="Web-{49D69311-C406-45D7-9CB3-95D08CB97592}" dt="2022-08-26T19:51:21.574" v="668" actId="20577"/>
          <ac:spMkLst>
            <pc:docMk/>
            <pc:sldMk cId="1267123581" sldId="264"/>
            <ac:spMk id="5" creationId="{30D32013-038C-D40C-9579-4369F216E8A1}"/>
          </ac:spMkLst>
        </pc:spChg>
      </pc:sldChg>
      <pc:sldChg chg="addSp modSp new">
        <pc:chgData name="Kiran Savage-Sangwan" userId="Qkx3aBEIjUR2HAlAJXB+u9I7qj/OziYMw5i+UcblQtw=" providerId="None" clId="Web-{49D69311-C406-45D7-9CB3-95D08CB97592}" dt="2022-08-26T20:00:10.882" v="1044" actId="20577"/>
        <pc:sldMkLst>
          <pc:docMk/>
          <pc:sldMk cId="106488893" sldId="265"/>
        </pc:sldMkLst>
        <pc:spChg chg="mod">
          <ac:chgData name="Kiran Savage-Sangwan" userId="Qkx3aBEIjUR2HAlAJXB+u9I7qj/OziYMw5i+UcblQtw=" providerId="None" clId="Web-{49D69311-C406-45D7-9CB3-95D08CB97592}" dt="2022-08-26T19:53:27.889" v="674" actId="20577"/>
          <ac:spMkLst>
            <pc:docMk/>
            <pc:sldMk cId="106488893" sldId="265"/>
            <ac:spMk id="2" creationId="{721C32A7-4F92-F84E-C24D-EDF0FE867FC3}"/>
          </ac:spMkLst>
        </pc:spChg>
        <pc:spChg chg="mod">
          <ac:chgData name="Kiran Savage-Sangwan" userId="Qkx3aBEIjUR2HAlAJXB+u9I7qj/OziYMw5i+UcblQtw=" providerId="None" clId="Web-{49D69311-C406-45D7-9CB3-95D08CB97592}" dt="2022-08-26T19:58:36.864" v="959" actId="14100"/>
          <ac:spMkLst>
            <pc:docMk/>
            <pc:sldMk cId="106488893" sldId="265"/>
            <ac:spMk id="3" creationId="{DF2CF215-8DFB-75AE-76EF-7C476D26F316}"/>
          </ac:spMkLst>
        </pc:spChg>
        <pc:spChg chg="add mod">
          <ac:chgData name="Kiran Savage-Sangwan" userId="Qkx3aBEIjUR2HAlAJXB+u9I7qj/OziYMw5i+UcblQtw=" providerId="None" clId="Web-{49D69311-C406-45D7-9CB3-95D08CB97592}" dt="2022-08-26T20:00:10.882" v="1044" actId="20577"/>
          <ac:spMkLst>
            <pc:docMk/>
            <pc:sldMk cId="106488893" sldId="265"/>
            <ac:spMk id="4" creationId="{C882B875-9D23-BC76-FF0B-159194431342}"/>
          </ac:spMkLst>
        </pc:spChg>
      </pc:sldChg>
      <pc:sldChg chg="addSp modSp new">
        <pc:chgData name="Kiran Savage-Sangwan" userId="Qkx3aBEIjUR2HAlAJXB+u9I7qj/OziYMw5i+UcblQtw=" providerId="None" clId="Web-{49D69311-C406-45D7-9CB3-95D08CB97592}" dt="2022-08-26T20:08:56.801" v="1490" actId="20577"/>
        <pc:sldMkLst>
          <pc:docMk/>
          <pc:sldMk cId="1640260957" sldId="266"/>
        </pc:sldMkLst>
        <pc:spChg chg="mod">
          <ac:chgData name="Kiran Savage-Sangwan" userId="Qkx3aBEIjUR2HAlAJXB+u9I7qj/OziYMw5i+UcblQtw=" providerId="None" clId="Web-{49D69311-C406-45D7-9CB3-95D08CB97592}" dt="2022-08-26T20:01:09.086" v="1053" actId="20577"/>
          <ac:spMkLst>
            <pc:docMk/>
            <pc:sldMk cId="1640260957" sldId="266"/>
            <ac:spMk id="2" creationId="{36AFC5BE-DE0F-A432-7EE0-1B88130B5A76}"/>
          </ac:spMkLst>
        </pc:spChg>
        <pc:spChg chg="mod">
          <ac:chgData name="Kiran Savage-Sangwan" userId="Qkx3aBEIjUR2HAlAJXB+u9I7qj/OziYMw5i+UcblQtw=" providerId="None" clId="Web-{49D69311-C406-45D7-9CB3-95D08CB97592}" dt="2022-08-26T20:07:36.924" v="1376" actId="14100"/>
          <ac:spMkLst>
            <pc:docMk/>
            <pc:sldMk cId="1640260957" sldId="266"/>
            <ac:spMk id="3" creationId="{ED279039-EA70-E2E1-7F8B-FBF531987AAC}"/>
          </ac:spMkLst>
        </pc:spChg>
        <pc:spChg chg="add mod">
          <ac:chgData name="Kiran Savage-Sangwan" userId="Qkx3aBEIjUR2HAlAJXB+u9I7qj/OziYMw5i+UcblQtw=" providerId="None" clId="Web-{49D69311-C406-45D7-9CB3-95D08CB97592}" dt="2022-08-26T20:08:56.801" v="1490" actId="20577"/>
          <ac:spMkLst>
            <pc:docMk/>
            <pc:sldMk cId="1640260957" sldId="266"/>
            <ac:spMk id="4" creationId="{FFBE37E6-F001-E1E2-ED75-260A9141392D}"/>
          </ac:spMkLst>
        </pc:spChg>
      </pc:sldChg>
      <pc:sldChg chg="addSp modSp new">
        <pc:chgData name="Kiran Savage-Sangwan" userId="Qkx3aBEIjUR2HAlAJXB+u9I7qj/OziYMw5i+UcblQtw=" providerId="None" clId="Web-{49D69311-C406-45D7-9CB3-95D08CB97592}" dt="2022-08-26T20:20:24.723" v="2067" actId="20577"/>
        <pc:sldMkLst>
          <pc:docMk/>
          <pc:sldMk cId="2757273698" sldId="267"/>
        </pc:sldMkLst>
        <pc:spChg chg="mod">
          <ac:chgData name="Kiran Savage-Sangwan" userId="Qkx3aBEIjUR2HAlAJXB+u9I7qj/OziYMw5i+UcblQtw=" providerId="None" clId="Web-{49D69311-C406-45D7-9CB3-95D08CB97592}" dt="2022-08-26T20:09:54.552" v="1544" actId="20577"/>
          <ac:spMkLst>
            <pc:docMk/>
            <pc:sldMk cId="2757273698" sldId="267"/>
            <ac:spMk id="2" creationId="{520BA158-163D-5405-FB96-CEE1F7C34147}"/>
          </ac:spMkLst>
        </pc:spChg>
        <pc:spChg chg="mod">
          <ac:chgData name="Kiran Savage-Sangwan" userId="Qkx3aBEIjUR2HAlAJXB+u9I7qj/OziYMw5i+UcblQtw=" providerId="None" clId="Web-{49D69311-C406-45D7-9CB3-95D08CB97592}" dt="2022-08-26T20:18:44.643" v="1924" actId="14100"/>
          <ac:spMkLst>
            <pc:docMk/>
            <pc:sldMk cId="2757273698" sldId="267"/>
            <ac:spMk id="3" creationId="{0EF99D1A-C6E7-7429-3931-DFBCF4ADC9BB}"/>
          </ac:spMkLst>
        </pc:spChg>
        <pc:spChg chg="add mod">
          <ac:chgData name="Kiran Savage-Sangwan" userId="Qkx3aBEIjUR2HAlAJXB+u9I7qj/OziYMw5i+UcblQtw=" providerId="None" clId="Web-{49D69311-C406-45D7-9CB3-95D08CB97592}" dt="2022-08-26T20:20:24.723" v="2067" actId="20577"/>
          <ac:spMkLst>
            <pc:docMk/>
            <pc:sldMk cId="2757273698" sldId="267"/>
            <ac:spMk id="4" creationId="{EC94C1B3-8DF4-4FC5-04F2-940B335202EE}"/>
          </ac:spMkLst>
        </pc:spChg>
      </pc:sldChg>
      <pc:sldChg chg="modSp new">
        <pc:chgData name="Kiran Savage-Sangwan" userId="Qkx3aBEIjUR2HAlAJXB+u9I7qj/OziYMw5i+UcblQtw=" providerId="None" clId="Web-{49D69311-C406-45D7-9CB3-95D08CB97592}" dt="2022-08-26T20:14:35.872" v="1741" actId="20577"/>
        <pc:sldMkLst>
          <pc:docMk/>
          <pc:sldMk cId="4280083798" sldId="268"/>
        </pc:sldMkLst>
        <pc:spChg chg="mod">
          <ac:chgData name="Kiran Savage-Sangwan" userId="Qkx3aBEIjUR2HAlAJXB+u9I7qj/OziYMw5i+UcblQtw=" providerId="None" clId="Web-{49D69311-C406-45D7-9CB3-95D08CB97592}" dt="2022-08-26T20:14:32.559" v="1740" actId="20577"/>
          <ac:spMkLst>
            <pc:docMk/>
            <pc:sldMk cId="4280083798" sldId="268"/>
            <ac:spMk id="2" creationId="{4C064996-BF21-FD02-BA27-A01153966B72}"/>
          </ac:spMkLst>
        </pc:spChg>
        <pc:spChg chg="mod">
          <ac:chgData name="Kiran Savage-Sangwan" userId="Qkx3aBEIjUR2HAlAJXB+u9I7qj/OziYMw5i+UcblQtw=" providerId="None" clId="Web-{49D69311-C406-45D7-9CB3-95D08CB97592}" dt="2022-08-26T20:14:35.872" v="1741" actId="20577"/>
          <ac:spMkLst>
            <pc:docMk/>
            <pc:sldMk cId="4280083798" sldId="268"/>
            <ac:spMk id="3" creationId="{E773A2CB-49BC-9E90-7363-2BF7F741F9AD}"/>
          </ac:spMkLst>
        </pc:spChg>
      </pc:sldChg>
      <pc:sldChg chg="modSp new">
        <pc:chgData name="Kiran Savage-Sangwan" userId="Qkx3aBEIjUR2HAlAJXB+u9I7qj/OziYMw5i+UcblQtw=" providerId="None" clId="Web-{49D69311-C406-45D7-9CB3-95D08CB97592}" dt="2022-08-26T20:15:00.060" v="1770" actId="20577"/>
        <pc:sldMkLst>
          <pc:docMk/>
          <pc:sldMk cId="3954747648" sldId="269"/>
        </pc:sldMkLst>
        <pc:spChg chg="mod">
          <ac:chgData name="Kiran Savage-Sangwan" userId="Qkx3aBEIjUR2HAlAJXB+u9I7qj/OziYMw5i+UcblQtw=" providerId="None" clId="Web-{49D69311-C406-45D7-9CB3-95D08CB97592}" dt="2022-08-26T20:15:00.060" v="1770" actId="20577"/>
          <ac:spMkLst>
            <pc:docMk/>
            <pc:sldMk cId="3954747648" sldId="269"/>
            <ac:spMk id="2" creationId="{C4741171-4536-2318-2367-D6743BBCD7A9}"/>
          </ac:spMkLst>
        </pc:spChg>
      </pc:sldChg>
      <pc:sldChg chg="modSp new mod modClrScheme chgLayout">
        <pc:chgData name="Kiran Savage-Sangwan" userId="Qkx3aBEIjUR2HAlAJXB+u9I7qj/OziYMw5i+UcblQtw=" providerId="None" clId="Web-{49D69311-C406-45D7-9CB3-95D08CB97592}" dt="2022-08-26T20:15:36.342" v="1792" actId="20577"/>
        <pc:sldMkLst>
          <pc:docMk/>
          <pc:sldMk cId="1701908711" sldId="270"/>
        </pc:sldMkLst>
        <pc:spChg chg="mod ord">
          <ac:chgData name="Kiran Savage-Sangwan" userId="Qkx3aBEIjUR2HAlAJXB+u9I7qj/OziYMw5i+UcblQtw=" providerId="None" clId="Web-{49D69311-C406-45D7-9CB3-95D08CB97592}" dt="2022-08-26T20:15:36.342" v="1792" actId="20577"/>
          <ac:spMkLst>
            <pc:docMk/>
            <pc:sldMk cId="1701908711" sldId="270"/>
            <ac:spMk id="2" creationId="{A28C0484-D090-830B-DB67-521B52AE0F1F}"/>
          </ac:spMkLst>
        </pc:spChg>
        <pc:spChg chg="mod ord">
          <ac:chgData name="Kiran Savage-Sangwan" userId="Qkx3aBEIjUR2HAlAJXB+u9I7qj/OziYMw5i+UcblQtw=" providerId="None" clId="Web-{49D69311-C406-45D7-9CB3-95D08CB97592}" dt="2022-08-26T20:15:26.248" v="1772"/>
          <ac:spMkLst>
            <pc:docMk/>
            <pc:sldMk cId="1701908711" sldId="270"/>
            <ac:spMk id="3" creationId="{DCC517C6-34F5-E63A-01BE-BF374FAAF9B8}"/>
          </ac:spMkLst>
        </pc:spChg>
      </pc:sldChg>
      <pc:sldChg chg="addSp delSp modSp new modNotes">
        <pc:chgData name="Kiran Savage-Sangwan" userId="Qkx3aBEIjUR2HAlAJXB+u9I7qj/OziYMw5i+UcblQtw=" providerId="None" clId="Web-{49D69311-C406-45D7-9CB3-95D08CB97592}" dt="2022-08-26T20:34:51.898" v="2355"/>
        <pc:sldMkLst>
          <pc:docMk/>
          <pc:sldMk cId="362309660" sldId="271"/>
        </pc:sldMkLst>
        <pc:spChg chg="mod">
          <ac:chgData name="Kiran Savage-Sangwan" userId="Qkx3aBEIjUR2HAlAJXB+u9I7qj/OziYMw5i+UcblQtw=" providerId="None" clId="Web-{49D69311-C406-45D7-9CB3-95D08CB97592}" dt="2022-08-26T20:29:16.547" v="2097" actId="20577"/>
          <ac:spMkLst>
            <pc:docMk/>
            <pc:sldMk cId="362309660" sldId="271"/>
            <ac:spMk id="2" creationId="{CB045E86-27C9-F475-AE6C-ACE3F8631EC1}"/>
          </ac:spMkLst>
        </pc:spChg>
        <pc:spChg chg="add del mod">
          <ac:chgData name="Kiran Savage-Sangwan" userId="Qkx3aBEIjUR2HAlAJXB+u9I7qj/OziYMw5i+UcblQtw=" providerId="None" clId="Web-{49D69311-C406-45D7-9CB3-95D08CB97592}" dt="2022-08-26T20:30:09.673" v="2108"/>
          <ac:spMkLst>
            <pc:docMk/>
            <pc:sldMk cId="362309660" sldId="271"/>
            <ac:spMk id="4" creationId="{59591198-1936-1C4D-6E48-4BC6FF584B80}"/>
          </ac:spMkLst>
        </pc:spChg>
      </pc:sldChg>
      <pc:sldChg chg="modSp new modNotes">
        <pc:chgData name="Kiran Savage-Sangwan" userId="Qkx3aBEIjUR2HAlAJXB+u9I7qj/OziYMw5i+UcblQtw=" providerId="None" clId="Web-{49D69311-C406-45D7-9CB3-95D08CB97592}" dt="2022-08-26T20:42:40.596" v="2784"/>
        <pc:sldMkLst>
          <pc:docMk/>
          <pc:sldMk cId="685487444" sldId="272"/>
        </pc:sldMkLst>
        <pc:spChg chg="mod">
          <ac:chgData name="Kiran Savage-Sangwan" userId="Qkx3aBEIjUR2HAlAJXB+u9I7qj/OziYMw5i+UcblQtw=" providerId="None" clId="Web-{49D69311-C406-45D7-9CB3-95D08CB97592}" dt="2022-08-26T20:37:39.121" v="2447" actId="20577"/>
          <ac:spMkLst>
            <pc:docMk/>
            <pc:sldMk cId="685487444" sldId="272"/>
            <ac:spMk id="2" creationId="{5FC6527A-CC1C-69C3-DE6A-5B34CBDEBF7E}"/>
          </ac:spMkLst>
        </pc:spChg>
        <pc:spChg chg="mod">
          <ac:chgData name="Kiran Savage-Sangwan" userId="Qkx3aBEIjUR2HAlAJXB+u9I7qj/OziYMw5i+UcblQtw=" providerId="None" clId="Web-{49D69311-C406-45D7-9CB3-95D08CB97592}" dt="2022-08-26T20:42:11.470" v="2776" actId="20577"/>
          <ac:spMkLst>
            <pc:docMk/>
            <pc:sldMk cId="685487444" sldId="272"/>
            <ac:spMk id="3" creationId="{67E80553-3DF9-1CAE-532A-B9C74ACBB383}"/>
          </ac:spMkLst>
        </pc:spChg>
      </pc:sldChg>
      <pc:sldChg chg="modSp new modNotes">
        <pc:chgData name="Kiran Savage-Sangwan" userId="Qkx3aBEIjUR2HAlAJXB+u9I7qj/OziYMw5i+UcblQtw=" providerId="None" clId="Web-{49D69311-C406-45D7-9CB3-95D08CB97592}" dt="2022-08-26T20:47:03.727" v="2849"/>
        <pc:sldMkLst>
          <pc:docMk/>
          <pc:sldMk cId="4066861089" sldId="273"/>
        </pc:sldMkLst>
        <pc:spChg chg="mod">
          <ac:chgData name="Kiran Savage-Sangwan" userId="Qkx3aBEIjUR2HAlAJXB+u9I7qj/OziYMw5i+UcblQtw=" providerId="None" clId="Web-{49D69311-C406-45D7-9CB3-95D08CB97592}" dt="2022-08-26T20:45:14.428" v="2806" actId="20577"/>
          <ac:spMkLst>
            <pc:docMk/>
            <pc:sldMk cId="4066861089" sldId="273"/>
            <ac:spMk id="2" creationId="{D0C5B97A-7379-FF95-C868-91D899CD103E}"/>
          </ac:spMkLst>
        </pc:spChg>
      </pc:sldChg>
      <pc:sldChg chg="modSp new addCm modNotes">
        <pc:chgData name="Kiran Savage-Sangwan" userId="Qkx3aBEIjUR2HAlAJXB+u9I7qj/OziYMw5i+UcblQtw=" providerId="None" clId="Web-{49D69311-C406-45D7-9CB3-95D08CB97592}" dt="2022-08-26T20:57:14.725" v="3345"/>
        <pc:sldMkLst>
          <pc:docMk/>
          <pc:sldMk cId="387518525" sldId="274"/>
        </pc:sldMkLst>
        <pc:spChg chg="mod">
          <ac:chgData name="Kiran Savage-Sangwan" userId="Qkx3aBEIjUR2HAlAJXB+u9I7qj/OziYMw5i+UcblQtw=" providerId="None" clId="Web-{49D69311-C406-45D7-9CB3-95D08CB97592}" dt="2022-08-26T20:51:31.858" v="2983" actId="20577"/>
          <ac:spMkLst>
            <pc:docMk/>
            <pc:sldMk cId="387518525" sldId="274"/>
            <ac:spMk id="2" creationId="{377CE196-2BFA-1061-B4C2-E3AC6B9BEDDB}"/>
          </ac:spMkLst>
        </pc:spChg>
        <pc:spChg chg="mod">
          <ac:chgData name="Kiran Savage-Sangwan" userId="Qkx3aBEIjUR2HAlAJXB+u9I7qj/OziYMw5i+UcblQtw=" providerId="None" clId="Web-{49D69311-C406-45D7-9CB3-95D08CB97592}" dt="2022-08-26T20:53:24.876" v="3109" actId="20577"/>
          <ac:spMkLst>
            <pc:docMk/>
            <pc:sldMk cId="387518525" sldId="274"/>
            <ac:spMk id="3" creationId="{FB548CD1-1A7F-B651-DEA9-BCFDE75061FC}"/>
          </ac:spMkLst>
        </pc:spChg>
      </pc:sldChg>
    </pc:docChg>
  </pc:docChgLst>
  <pc:docChgLst>
    <pc:chgData name="Kiran Savage-Sangwan" userId="Qkx3aBEIjUR2HAlAJXB+u9I7qj/OziYMw5i+UcblQtw=" providerId="None" clId="Web-{83342F4E-FFA3-4C48-AC10-F1564ACE7ABF}"/>
    <pc:docChg chg="modSld">
      <pc:chgData name="Kiran Savage-Sangwan" userId="Qkx3aBEIjUR2HAlAJXB+u9I7qj/OziYMw5i+UcblQtw=" providerId="None" clId="Web-{83342F4E-FFA3-4C48-AC10-F1564ACE7ABF}" dt="2022-08-29T20:53:58.092" v="5" actId="20577"/>
      <pc:docMkLst>
        <pc:docMk/>
      </pc:docMkLst>
      <pc:sldChg chg="modSp">
        <pc:chgData name="Kiran Savage-Sangwan" userId="Qkx3aBEIjUR2HAlAJXB+u9I7qj/OziYMw5i+UcblQtw=" providerId="None" clId="Web-{83342F4E-FFA3-4C48-AC10-F1564ACE7ABF}" dt="2022-08-29T20:53:50.139" v="1" actId="20577"/>
        <pc:sldMkLst>
          <pc:docMk/>
          <pc:sldMk cId="685487444" sldId="272"/>
        </pc:sldMkLst>
        <pc:spChg chg="mod">
          <ac:chgData name="Kiran Savage-Sangwan" userId="Qkx3aBEIjUR2HAlAJXB+u9I7qj/OziYMw5i+UcblQtw=" providerId="None" clId="Web-{83342F4E-FFA3-4C48-AC10-F1564ACE7ABF}" dt="2022-08-29T20:53:50.139" v="1" actId="20577"/>
          <ac:spMkLst>
            <pc:docMk/>
            <pc:sldMk cId="685487444" sldId="272"/>
            <ac:spMk id="2" creationId="{5FC6527A-CC1C-69C3-DE6A-5B34CBDEBF7E}"/>
          </ac:spMkLst>
        </pc:spChg>
      </pc:sldChg>
      <pc:sldChg chg="modSp">
        <pc:chgData name="Kiran Savage-Sangwan" userId="Qkx3aBEIjUR2HAlAJXB+u9I7qj/OziYMw5i+UcblQtw=" providerId="None" clId="Web-{83342F4E-FFA3-4C48-AC10-F1564ACE7ABF}" dt="2022-08-29T20:53:58.092" v="5" actId="20577"/>
        <pc:sldMkLst>
          <pc:docMk/>
          <pc:sldMk cId="4066861089" sldId="273"/>
        </pc:sldMkLst>
        <pc:spChg chg="mod">
          <ac:chgData name="Kiran Savage-Sangwan" userId="Qkx3aBEIjUR2HAlAJXB+u9I7qj/OziYMw5i+UcblQtw=" providerId="None" clId="Web-{83342F4E-FFA3-4C48-AC10-F1564ACE7ABF}" dt="2022-08-29T20:53:58.092" v="5" actId="20577"/>
          <ac:spMkLst>
            <pc:docMk/>
            <pc:sldMk cId="4066861089" sldId="273"/>
            <ac:spMk id="2" creationId="{D0C5B97A-7379-FF95-C868-91D899CD103E}"/>
          </ac:spMkLst>
        </pc:spChg>
      </pc:sldChg>
    </pc:docChg>
  </pc:docChgLst>
  <pc:docChgLst>
    <pc:chgData name="Monika Lee" userId="DsmC0qQn85TJBZ8rTAMNoFS+lxTq1aaUXspjCavylgQ=" providerId="None" clId="Web-{9C71721F-50F5-4DED-862E-44FCF3FA0341}"/>
    <pc:docChg chg="addSld modSld">
      <pc:chgData name="Monika Lee" userId="DsmC0qQn85TJBZ8rTAMNoFS+lxTq1aaUXspjCavylgQ=" providerId="None" clId="Web-{9C71721F-50F5-4DED-862E-44FCF3FA0341}" dt="2022-08-25T16:59:27.655" v="183" actId="20577"/>
      <pc:docMkLst>
        <pc:docMk/>
      </pc:docMkLst>
      <pc:sldChg chg="addSp delSp modSp">
        <pc:chgData name="Monika Lee" userId="DsmC0qQn85TJBZ8rTAMNoFS+lxTq1aaUXspjCavylgQ=" providerId="None" clId="Web-{9C71721F-50F5-4DED-862E-44FCF3FA0341}" dt="2022-08-25T16:44:14.323" v="58" actId="1076"/>
        <pc:sldMkLst>
          <pc:docMk/>
          <pc:sldMk cId="660734161" sldId="256"/>
        </pc:sldMkLst>
        <pc:spChg chg="del mod">
          <ac:chgData name="Monika Lee" userId="DsmC0qQn85TJBZ8rTAMNoFS+lxTq1aaUXspjCavylgQ=" providerId="None" clId="Web-{9C71721F-50F5-4DED-862E-44FCF3FA0341}" dt="2022-08-25T16:42:11.439" v="47"/>
          <ac:spMkLst>
            <pc:docMk/>
            <pc:sldMk cId="660734161" sldId="256"/>
            <ac:spMk id="2" creationId="{00000000-0000-0000-0000-000000000000}"/>
          </ac:spMkLst>
        </pc:spChg>
        <pc:spChg chg="del mod">
          <ac:chgData name="Monika Lee" userId="DsmC0qQn85TJBZ8rTAMNoFS+lxTq1aaUXspjCavylgQ=" providerId="None" clId="Web-{9C71721F-50F5-4DED-862E-44FCF3FA0341}" dt="2022-08-25T16:44:03.932" v="54"/>
          <ac:spMkLst>
            <pc:docMk/>
            <pc:sldMk cId="660734161" sldId="256"/>
            <ac:spMk id="3" creationId="{00000000-0000-0000-0000-000000000000}"/>
          </ac:spMkLst>
        </pc:spChg>
        <pc:spChg chg="add del mod">
          <ac:chgData name="Monika Lee" userId="DsmC0qQn85TJBZ8rTAMNoFS+lxTq1aaUXspjCavylgQ=" providerId="None" clId="Web-{9C71721F-50F5-4DED-862E-44FCF3FA0341}" dt="2022-08-25T16:42:14.924" v="48"/>
          <ac:spMkLst>
            <pc:docMk/>
            <pc:sldMk cId="660734161" sldId="256"/>
            <ac:spMk id="6" creationId="{306AB87B-947E-409B-F5CB-48A74454618D}"/>
          </ac:spMkLst>
        </pc:spChg>
        <pc:spChg chg="add mod">
          <ac:chgData name="Monika Lee" userId="DsmC0qQn85TJBZ8rTAMNoFS+lxTq1aaUXspjCavylgQ=" providerId="None" clId="Web-{9C71721F-50F5-4DED-862E-44FCF3FA0341}" dt="2022-08-25T16:44:03.932" v="54"/>
          <ac:spMkLst>
            <pc:docMk/>
            <pc:sldMk cId="660734161" sldId="256"/>
            <ac:spMk id="10" creationId="{CCFCF141-3F05-24B0-36A7-341B1E68DDD1}"/>
          </ac:spMkLst>
        </pc:spChg>
        <pc:picChg chg="add mod">
          <ac:chgData name="Monika Lee" userId="DsmC0qQn85TJBZ8rTAMNoFS+lxTq1aaUXspjCavylgQ=" providerId="None" clId="Web-{9C71721F-50F5-4DED-862E-44FCF3FA0341}" dt="2022-08-25T16:42:02.673" v="46" actId="1076"/>
          <ac:picMkLst>
            <pc:docMk/>
            <pc:sldMk cId="660734161" sldId="256"/>
            <ac:picMk id="4" creationId="{E94CE359-E282-07D0-37D5-F381EF5EB4BF}"/>
          </ac:picMkLst>
        </pc:picChg>
        <pc:picChg chg="add mod">
          <ac:chgData name="Monika Lee" userId="DsmC0qQn85TJBZ8rTAMNoFS+lxTq1aaUXspjCavylgQ=" providerId="None" clId="Web-{9C71721F-50F5-4DED-862E-44FCF3FA0341}" dt="2022-08-25T16:44:14.323" v="58" actId="1076"/>
          <ac:picMkLst>
            <pc:docMk/>
            <pc:sldMk cId="660734161" sldId="256"/>
            <ac:picMk id="7" creationId="{F39A1403-1A9E-6417-4F5C-468866298BA1}"/>
          </ac:picMkLst>
        </pc:picChg>
        <pc:picChg chg="add mod">
          <ac:chgData name="Monika Lee" userId="DsmC0qQn85TJBZ8rTAMNoFS+lxTq1aaUXspjCavylgQ=" providerId="None" clId="Web-{9C71721F-50F5-4DED-862E-44FCF3FA0341}" dt="2022-08-25T16:44:06.948" v="56" actId="1076"/>
          <ac:picMkLst>
            <pc:docMk/>
            <pc:sldMk cId="660734161" sldId="256"/>
            <ac:picMk id="8" creationId="{6E961FC2-A386-0F66-39DA-2C5217B16AD8}"/>
          </ac:picMkLst>
        </pc:picChg>
      </pc:sldChg>
      <pc:sldChg chg="modSp new">
        <pc:chgData name="Monika Lee" userId="DsmC0qQn85TJBZ8rTAMNoFS+lxTq1aaUXspjCavylgQ=" providerId="None" clId="Web-{9C71721F-50F5-4DED-862E-44FCF3FA0341}" dt="2022-08-25T16:46:15.910" v="83" actId="20577"/>
        <pc:sldMkLst>
          <pc:docMk/>
          <pc:sldMk cId="2661247978" sldId="257"/>
        </pc:sldMkLst>
        <pc:spChg chg="mod">
          <ac:chgData name="Monika Lee" userId="DsmC0qQn85TJBZ8rTAMNoFS+lxTq1aaUXspjCavylgQ=" providerId="None" clId="Web-{9C71721F-50F5-4DED-862E-44FCF3FA0341}" dt="2022-08-25T16:46:15.910" v="83" actId="20577"/>
          <ac:spMkLst>
            <pc:docMk/>
            <pc:sldMk cId="2661247978" sldId="257"/>
            <ac:spMk id="2" creationId="{EB29B5AB-AD61-263F-FCC9-3116C799BC71}"/>
          </ac:spMkLst>
        </pc:spChg>
        <pc:spChg chg="mod">
          <ac:chgData name="Monika Lee" userId="DsmC0qQn85TJBZ8rTAMNoFS+lxTq1aaUXspjCavylgQ=" providerId="None" clId="Web-{9C71721F-50F5-4DED-862E-44FCF3FA0341}" dt="2022-08-25T16:46:05.144" v="66" actId="20577"/>
          <ac:spMkLst>
            <pc:docMk/>
            <pc:sldMk cId="2661247978" sldId="257"/>
            <ac:spMk id="3" creationId="{812DFF72-094D-6974-4C28-0A5776C382B6}"/>
          </ac:spMkLst>
        </pc:spChg>
      </pc:sldChg>
      <pc:sldChg chg="addSp delSp modSp new">
        <pc:chgData name="Monika Lee" userId="DsmC0qQn85TJBZ8rTAMNoFS+lxTq1aaUXspjCavylgQ=" providerId="None" clId="Web-{9C71721F-50F5-4DED-862E-44FCF3FA0341}" dt="2022-08-25T16:48:01.482" v="100" actId="14100"/>
        <pc:sldMkLst>
          <pc:docMk/>
          <pc:sldMk cId="3665956897" sldId="258"/>
        </pc:sldMkLst>
        <pc:spChg chg="mod">
          <ac:chgData name="Monika Lee" userId="DsmC0qQn85TJBZ8rTAMNoFS+lxTq1aaUXspjCavylgQ=" providerId="None" clId="Web-{9C71721F-50F5-4DED-862E-44FCF3FA0341}" dt="2022-08-25T16:46:57.194" v="91" actId="20577"/>
          <ac:spMkLst>
            <pc:docMk/>
            <pc:sldMk cId="3665956897" sldId="258"/>
            <ac:spMk id="2" creationId="{20BBC552-2C77-CC6E-5B01-20A82C3AE734}"/>
          </ac:spMkLst>
        </pc:spChg>
        <pc:spChg chg="del">
          <ac:chgData name="Monika Lee" userId="DsmC0qQn85TJBZ8rTAMNoFS+lxTq1aaUXspjCavylgQ=" providerId="None" clId="Web-{9C71721F-50F5-4DED-862E-44FCF3FA0341}" dt="2022-08-25T16:47:41.698" v="92"/>
          <ac:spMkLst>
            <pc:docMk/>
            <pc:sldMk cId="3665956897" sldId="258"/>
            <ac:spMk id="3" creationId="{B64BC2E7-3206-70A7-20A3-48CD73B4503A}"/>
          </ac:spMkLst>
        </pc:spChg>
        <pc:picChg chg="add mod ord">
          <ac:chgData name="Monika Lee" userId="DsmC0qQn85TJBZ8rTAMNoFS+lxTq1aaUXspjCavylgQ=" providerId="None" clId="Web-{9C71721F-50F5-4DED-862E-44FCF3FA0341}" dt="2022-08-25T16:48:01.482" v="100" actId="14100"/>
          <ac:picMkLst>
            <pc:docMk/>
            <pc:sldMk cId="3665956897" sldId="258"/>
            <ac:picMk id="4" creationId="{E1430C7E-4CAD-8A1E-B23E-B0EA16970749}"/>
          </ac:picMkLst>
        </pc:picChg>
      </pc:sldChg>
      <pc:sldChg chg="addSp modSp new">
        <pc:chgData name="Monika Lee" userId="DsmC0qQn85TJBZ8rTAMNoFS+lxTq1aaUXspjCavylgQ=" providerId="None" clId="Web-{9C71721F-50F5-4DED-862E-44FCF3FA0341}" dt="2022-08-25T16:50:26.444" v="139" actId="1076"/>
        <pc:sldMkLst>
          <pc:docMk/>
          <pc:sldMk cId="2248761632" sldId="259"/>
        </pc:sldMkLst>
        <pc:spChg chg="mod">
          <ac:chgData name="Monika Lee" userId="DsmC0qQn85TJBZ8rTAMNoFS+lxTq1aaUXspjCavylgQ=" providerId="None" clId="Web-{9C71721F-50F5-4DED-862E-44FCF3FA0341}" dt="2022-08-25T16:48:11.590" v="107" actId="20577"/>
          <ac:spMkLst>
            <pc:docMk/>
            <pc:sldMk cId="2248761632" sldId="259"/>
            <ac:spMk id="2" creationId="{38C5F0CC-4B0D-A3AF-DEC7-B823298F6094}"/>
          </ac:spMkLst>
        </pc:spChg>
        <pc:spChg chg="mod">
          <ac:chgData name="Monika Lee" userId="DsmC0qQn85TJBZ8rTAMNoFS+lxTq1aaUXspjCavylgQ=" providerId="None" clId="Web-{9C71721F-50F5-4DED-862E-44FCF3FA0341}" dt="2022-08-25T16:50:26.444" v="139" actId="1076"/>
          <ac:spMkLst>
            <pc:docMk/>
            <pc:sldMk cId="2248761632" sldId="259"/>
            <ac:spMk id="3" creationId="{4A3606A7-E48E-F29F-516C-4C8AA0DB6290}"/>
          </ac:spMkLst>
        </pc:spChg>
        <pc:picChg chg="add mod">
          <ac:chgData name="Monika Lee" userId="DsmC0qQn85TJBZ8rTAMNoFS+lxTq1aaUXspjCavylgQ=" providerId="None" clId="Web-{9C71721F-50F5-4DED-862E-44FCF3FA0341}" dt="2022-08-25T16:50:16.099" v="137" actId="1076"/>
          <ac:picMkLst>
            <pc:docMk/>
            <pc:sldMk cId="2248761632" sldId="259"/>
            <ac:picMk id="4" creationId="{8F126CEE-34D9-AFC1-6E03-E8D64CCA273F}"/>
          </ac:picMkLst>
        </pc:picChg>
        <pc:picChg chg="add mod">
          <ac:chgData name="Monika Lee" userId="DsmC0qQn85TJBZ8rTAMNoFS+lxTq1aaUXspjCavylgQ=" providerId="None" clId="Web-{9C71721F-50F5-4DED-862E-44FCF3FA0341}" dt="2022-08-25T16:50:10.193" v="135" actId="1076"/>
          <ac:picMkLst>
            <pc:docMk/>
            <pc:sldMk cId="2248761632" sldId="259"/>
            <ac:picMk id="5" creationId="{ECD7A213-253C-21CC-CBD8-8E6320AB97BE}"/>
          </ac:picMkLst>
        </pc:picChg>
        <pc:picChg chg="add mod">
          <ac:chgData name="Monika Lee" userId="DsmC0qQn85TJBZ8rTAMNoFS+lxTq1aaUXspjCavylgQ=" providerId="None" clId="Web-{9C71721F-50F5-4DED-862E-44FCF3FA0341}" dt="2022-08-25T16:50:13.271" v="136" actId="1076"/>
          <ac:picMkLst>
            <pc:docMk/>
            <pc:sldMk cId="2248761632" sldId="259"/>
            <ac:picMk id="6" creationId="{83CB72C5-C3A5-C5F3-C20B-740B2E2DDD0A}"/>
          </ac:picMkLst>
        </pc:picChg>
        <pc:picChg chg="add mod">
          <ac:chgData name="Monika Lee" userId="DsmC0qQn85TJBZ8rTAMNoFS+lxTq1aaUXspjCavylgQ=" providerId="None" clId="Web-{9C71721F-50F5-4DED-862E-44FCF3FA0341}" dt="2022-08-25T16:50:07.974" v="134" actId="1076"/>
          <ac:picMkLst>
            <pc:docMk/>
            <pc:sldMk cId="2248761632" sldId="259"/>
            <ac:picMk id="7" creationId="{D309E627-B97C-A691-D151-CE9AA77E3B9B}"/>
          </ac:picMkLst>
        </pc:picChg>
      </pc:sldChg>
      <pc:sldChg chg="modSp new">
        <pc:chgData name="Monika Lee" userId="DsmC0qQn85TJBZ8rTAMNoFS+lxTq1aaUXspjCavylgQ=" providerId="None" clId="Web-{9C71721F-50F5-4DED-862E-44FCF3FA0341}" dt="2022-08-25T16:56:01.062" v="151" actId="14100"/>
        <pc:sldMkLst>
          <pc:docMk/>
          <pc:sldMk cId="1313464058" sldId="260"/>
        </pc:sldMkLst>
        <pc:spChg chg="mod">
          <ac:chgData name="Monika Lee" userId="DsmC0qQn85TJBZ8rTAMNoFS+lxTq1aaUXspjCavylgQ=" providerId="None" clId="Web-{9C71721F-50F5-4DED-862E-44FCF3FA0341}" dt="2022-08-25T16:51:04.572" v="142" actId="20577"/>
          <ac:spMkLst>
            <pc:docMk/>
            <pc:sldMk cId="1313464058" sldId="260"/>
            <ac:spMk id="2" creationId="{363F7B92-80A0-FE9B-490E-762161AC3C63}"/>
          </ac:spMkLst>
        </pc:spChg>
        <pc:spChg chg="mod">
          <ac:chgData name="Monika Lee" userId="DsmC0qQn85TJBZ8rTAMNoFS+lxTq1aaUXspjCavylgQ=" providerId="None" clId="Web-{9C71721F-50F5-4DED-862E-44FCF3FA0341}" dt="2022-08-25T16:56:01.062" v="151" actId="14100"/>
          <ac:spMkLst>
            <pc:docMk/>
            <pc:sldMk cId="1313464058" sldId="260"/>
            <ac:spMk id="3" creationId="{BA6B4837-E4B0-5837-6523-C067F5AA7E31}"/>
          </ac:spMkLst>
        </pc:spChg>
      </pc:sldChg>
      <pc:sldChg chg="modSp new">
        <pc:chgData name="Monika Lee" userId="DsmC0qQn85TJBZ8rTAMNoFS+lxTq1aaUXspjCavylgQ=" providerId="None" clId="Web-{9C71721F-50F5-4DED-862E-44FCF3FA0341}" dt="2022-08-25T16:58:34.557" v="158" actId="20577"/>
        <pc:sldMkLst>
          <pc:docMk/>
          <pc:sldMk cId="3707377543" sldId="261"/>
        </pc:sldMkLst>
        <pc:spChg chg="mod">
          <ac:chgData name="Monika Lee" userId="DsmC0qQn85TJBZ8rTAMNoFS+lxTq1aaUXspjCavylgQ=" providerId="None" clId="Web-{9C71721F-50F5-4DED-862E-44FCF3FA0341}" dt="2022-08-25T16:58:16.353" v="155" actId="20577"/>
          <ac:spMkLst>
            <pc:docMk/>
            <pc:sldMk cId="3707377543" sldId="261"/>
            <ac:spMk id="2" creationId="{D43078C2-16C2-464E-ACD4-1170A1E290F8}"/>
          </ac:spMkLst>
        </pc:spChg>
        <pc:spChg chg="mod">
          <ac:chgData name="Monika Lee" userId="DsmC0qQn85TJBZ8rTAMNoFS+lxTq1aaUXspjCavylgQ=" providerId="None" clId="Web-{9C71721F-50F5-4DED-862E-44FCF3FA0341}" dt="2022-08-25T16:58:34.557" v="158" actId="20577"/>
          <ac:spMkLst>
            <pc:docMk/>
            <pc:sldMk cId="3707377543" sldId="261"/>
            <ac:spMk id="3" creationId="{BD409EE1-097D-18E3-5664-775A4397C399}"/>
          </ac:spMkLst>
        </pc:spChg>
      </pc:sldChg>
      <pc:sldChg chg="modSp new">
        <pc:chgData name="Monika Lee" userId="DsmC0qQn85TJBZ8rTAMNoFS+lxTq1aaUXspjCavylgQ=" providerId="None" clId="Web-{9C71721F-50F5-4DED-862E-44FCF3FA0341}" dt="2022-08-25T16:59:27.655" v="183" actId="20577"/>
        <pc:sldMkLst>
          <pc:docMk/>
          <pc:sldMk cId="1787505467" sldId="262"/>
        </pc:sldMkLst>
        <pc:spChg chg="mod">
          <ac:chgData name="Monika Lee" userId="DsmC0qQn85TJBZ8rTAMNoFS+lxTq1aaUXspjCavylgQ=" providerId="None" clId="Web-{9C71721F-50F5-4DED-862E-44FCF3FA0341}" dt="2022-08-25T16:58:44.855" v="168" actId="20577"/>
          <ac:spMkLst>
            <pc:docMk/>
            <pc:sldMk cId="1787505467" sldId="262"/>
            <ac:spMk id="2" creationId="{E49DBB6E-2C61-AF71-DCEE-CE449857F39D}"/>
          </ac:spMkLst>
        </pc:spChg>
        <pc:spChg chg="mod">
          <ac:chgData name="Monika Lee" userId="DsmC0qQn85TJBZ8rTAMNoFS+lxTq1aaUXspjCavylgQ=" providerId="None" clId="Web-{9C71721F-50F5-4DED-862E-44FCF3FA0341}" dt="2022-08-25T16:59:27.655" v="183" actId="20577"/>
          <ac:spMkLst>
            <pc:docMk/>
            <pc:sldMk cId="1787505467" sldId="262"/>
            <ac:spMk id="3" creationId="{444A9D10-0C67-BB6D-7186-F28008E8566F}"/>
          </ac:spMkLst>
        </pc:spChg>
      </pc:sldChg>
    </pc:docChg>
  </pc:docChgLst>
  <pc:docChgLst>
    <pc:chgData name="Weiyu Zhang" clId="Web-{722A4BAC-E0CD-4F98-A625-AC2F48A80E07}"/>
    <pc:docChg chg="modSld">
      <pc:chgData name="Weiyu Zhang" userId="" providerId="" clId="Web-{722A4BAC-E0CD-4F98-A625-AC2F48A80E07}" dt="2022-08-30T01:04:39.806" v="12" actId="1076"/>
      <pc:docMkLst>
        <pc:docMk/>
      </pc:docMkLst>
      <pc:sldChg chg="modSp">
        <pc:chgData name="Weiyu Zhang" userId="" providerId="" clId="Web-{722A4BAC-E0CD-4F98-A625-AC2F48A80E07}" dt="2022-08-29T17:55:46.182" v="5" actId="1076"/>
        <pc:sldMkLst>
          <pc:docMk/>
          <pc:sldMk cId="660734161" sldId="256"/>
        </pc:sldMkLst>
        <pc:spChg chg="mod">
          <ac:chgData name="Weiyu Zhang" userId="" providerId="" clId="Web-{722A4BAC-E0CD-4F98-A625-AC2F48A80E07}" dt="2022-08-29T17:55:46.182" v="5" actId="1076"/>
          <ac:spMkLst>
            <pc:docMk/>
            <pc:sldMk cId="660734161" sldId="256"/>
            <ac:spMk id="2" creationId="{BC17E737-D53C-74B7-AA3B-687094986F63}"/>
          </ac:spMkLst>
        </pc:spChg>
        <pc:picChg chg="mod">
          <ac:chgData name="Weiyu Zhang" userId="" providerId="" clId="Web-{722A4BAC-E0CD-4F98-A625-AC2F48A80E07}" dt="2022-08-29T17:55:46.151" v="2" actId="1076"/>
          <ac:picMkLst>
            <pc:docMk/>
            <pc:sldMk cId="660734161" sldId="256"/>
            <ac:picMk id="4" creationId="{E94CE359-E282-07D0-37D5-F381EF5EB4BF}"/>
          </ac:picMkLst>
        </pc:picChg>
        <pc:picChg chg="mod">
          <ac:chgData name="Weiyu Zhang" userId="" providerId="" clId="Web-{722A4BAC-E0CD-4F98-A625-AC2F48A80E07}" dt="2022-08-29T17:55:46.167" v="3" actId="1076"/>
          <ac:picMkLst>
            <pc:docMk/>
            <pc:sldMk cId="660734161" sldId="256"/>
            <ac:picMk id="7" creationId="{F39A1403-1A9E-6417-4F5C-468866298BA1}"/>
          </ac:picMkLst>
        </pc:picChg>
        <pc:picChg chg="mod">
          <ac:chgData name="Weiyu Zhang" userId="" providerId="" clId="Web-{722A4BAC-E0CD-4F98-A625-AC2F48A80E07}" dt="2022-08-29T17:55:46.167" v="4" actId="1076"/>
          <ac:picMkLst>
            <pc:docMk/>
            <pc:sldMk cId="660734161" sldId="256"/>
            <ac:picMk id="8" creationId="{6E961FC2-A386-0F66-39DA-2C5217B16AD8}"/>
          </ac:picMkLst>
        </pc:picChg>
      </pc:sldChg>
      <pc:sldChg chg="modSp">
        <pc:chgData name="Weiyu Zhang" userId="" providerId="" clId="Web-{722A4BAC-E0CD-4F98-A625-AC2F48A80E07}" dt="2022-08-29T18:34:37.605" v="7" actId="1076"/>
        <pc:sldMkLst>
          <pc:docMk/>
          <pc:sldMk cId="3665956897" sldId="258"/>
        </pc:sldMkLst>
        <pc:picChg chg="mod">
          <ac:chgData name="Weiyu Zhang" userId="" providerId="" clId="Web-{722A4BAC-E0CD-4F98-A625-AC2F48A80E07}" dt="2022-08-29T18:34:37.605" v="7" actId="1076"/>
          <ac:picMkLst>
            <pc:docMk/>
            <pc:sldMk cId="3665956897" sldId="258"/>
            <ac:picMk id="4" creationId="{E1430C7E-4CAD-8A1E-B23E-B0EA16970749}"/>
          </ac:picMkLst>
        </pc:picChg>
      </pc:sldChg>
      <pc:sldChg chg="delSp">
        <pc:chgData name="Weiyu Zhang" userId="" providerId="" clId="Web-{722A4BAC-E0CD-4F98-A625-AC2F48A80E07}" dt="2022-08-29T17:54:25.692" v="0"/>
        <pc:sldMkLst>
          <pc:docMk/>
          <pc:sldMk cId="4280083798" sldId="268"/>
        </pc:sldMkLst>
        <pc:spChg chg="del">
          <ac:chgData name="Weiyu Zhang" userId="" providerId="" clId="Web-{722A4BAC-E0CD-4F98-A625-AC2F48A80E07}" dt="2022-08-29T17:54:25.692" v="0"/>
          <ac:spMkLst>
            <pc:docMk/>
            <pc:sldMk cId="4280083798" sldId="268"/>
            <ac:spMk id="3" creationId="{E773A2CB-49BC-9E90-7363-2BF7F741F9AD}"/>
          </ac:spMkLst>
        </pc:spChg>
      </pc:sldChg>
      <pc:sldChg chg="modSp">
        <pc:chgData name="Weiyu Zhang" userId="" providerId="" clId="Web-{722A4BAC-E0CD-4F98-A625-AC2F48A80E07}" dt="2022-08-30T01:04:39.806" v="12" actId="1076"/>
        <pc:sldMkLst>
          <pc:docMk/>
          <pc:sldMk cId="685487444" sldId="272"/>
        </pc:sldMkLst>
        <pc:picChg chg="mod">
          <ac:chgData name="Weiyu Zhang" userId="" providerId="" clId="Web-{722A4BAC-E0CD-4F98-A625-AC2F48A80E07}" dt="2022-08-30T01:04:39.806" v="12" actId="1076"/>
          <ac:picMkLst>
            <pc:docMk/>
            <pc:sldMk cId="685487444" sldId="272"/>
            <ac:picMk id="4" creationId="{208B777B-689B-98D1-D3B6-227ADFCFBE24}"/>
          </ac:picMkLst>
        </pc:picChg>
      </pc:sldChg>
      <pc:sldChg chg="modSp">
        <pc:chgData name="Weiyu Zhang" userId="" providerId="" clId="Web-{722A4BAC-E0CD-4F98-A625-AC2F48A80E07}" dt="2022-08-30T01:04:35.149" v="9" actId="1076"/>
        <pc:sldMkLst>
          <pc:docMk/>
          <pc:sldMk cId="4066861089" sldId="273"/>
        </pc:sldMkLst>
        <pc:picChg chg="mod">
          <ac:chgData name="Weiyu Zhang" userId="" providerId="" clId="Web-{722A4BAC-E0CD-4F98-A625-AC2F48A80E07}" dt="2022-08-30T01:04:35.149" v="9" actId="1076"/>
          <ac:picMkLst>
            <pc:docMk/>
            <pc:sldMk cId="4066861089" sldId="273"/>
            <ac:picMk id="4" creationId="{999AAB6C-94BC-6F54-3710-CCB9ADC26455}"/>
          </ac:picMkLst>
        </pc:picChg>
      </pc:sldChg>
    </pc:docChg>
  </pc:docChgLst>
  <pc:docChgLst>
    <pc:chgData name="Monika Lee" userId="DsmC0qQn85TJBZ8rTAMNoFS+lxTq1aaUXspjCavylgQ=" providerId="None" clId="Web-{801F9F97-4878-453C-B681-B4D7974005B0}"/>
    <pc:docChg chg="modSld">
      <pc:chgData name="Monika Lee" userId="DsmC0qQn85TJBZ8rTAMNoFS+lxTq1aaUXspjCavylgQ=" providerId="None" clId="Web-{801F9F97-4878-453C-B681-B4D7974005B0}" dt="2022-08-26T21:16:22.611" v="52" actId="1076"/>
      <pc:docMkLst>
        <pc:docMk/>
      </pc:docMkLst>
      <pc:sldChg chg="modSp">
        <pc:chgData name="Monika Lee" userId="DsmC0qQn85TJBZ8rTAMNoFS+lxTq1aaUXspjCavylgQ=" providerId="None" clId="Web-{801F9F97-4878-453C-B681-B4D7974005B0}" dt="2022-08-26T21:16:22.611" v="52" actId="1076"/>
        <pc:sldMkLst>
          <pc:docMk/>
          <pc:sldMk cId="4142797635" sldId="263"/>
        </pc:sldMkLst>
        <pc:spChg chg="mod">
          <ac:chgData name="Monika Lee" userId="DsmC0qQn85TJBZ8rTAMNoFS+lxTq1aaUXspjCavylgQ=" providerId="None" clId="Web-{801F9F97-4878-453C-B681-B4D7974005B0}" dt="2022-08-26T21:16:16.376" v="50" actId="1076"/>
          <ac:spMkLst>
            <pc:docMk/>
            <pc:sldMk cId="4142797635" sldId="263"/>
            <ac:spMk id="4" creationId="{D22E7777-0D20-6721-9E67-2A844A0A6EF6}"/>
          </ac:spMkLst>
        </pc:spChg>
        <pc:spChg chg="mod">
          <ac:chgData name="Monika Lee" userId="DsmC0qQn85TJBZ8rTAMNoFS+lxTq1aaUXspjCavylgQ=" providerId="None" clId="Web-{801F9F97-4878-453C-B681-B4D7974005B0}" dt="2022-08-26T21:15:43.203" v="46" actId="20577"/>
          <ac:spMkLst>
            <pc:docMk/>
            <pc:sldMk cId="4142797635" sldId="263"/>
            <ac:spMk id="5" creationId="{D3E2BC46-E9C0-5905-6EEE-868067A1FE8E}"/>
          </ac:spMkLst>
        </pc:spChg>
        <pc:spChg chg="mod">
          <ac:chgData name="Monika Lee" userId="DsmC0qQn85TJBZ8rTAMNoFS+lxTq1aaUXspjCavylgQ=" providerId="None" clId="Web-{801F9F97-4878-453C-B681-B4D7974005B0}" dt="2022-08-26T21:15:35.311" v="41" actId="20577"/>
          <ac:spMkLst>
            <pc:docMk/>
            <pc:sldMk cId="4142797635" sldId="263"/>
            <ac:spMk id="6" creationId="{EFE009AC-A4C3-9502-19ED-FA843DA0FC39}"/>
          </ac:spMkLst>
        </pc:spChg>
        <pc:spChg chg="mod">
          <ac:chgData name="Monika Lee" userId="DsmC0qQn85TJBZ8rTAMNoFS+lxTq1aaUXspjCavylgQ=" providerId="None" clId="Web-{801F9F97-4878-453C-B681-B4D7974005B0}" dt="2022-08-26T21:16:20.642" v="51" actId="1076"/>
          <ac:spMkLst>
            <pc:docMk/>
            <pc:sldMk cId="4142797635" sldId="263"/>
            <ac:spMk id="7" creationId="{15F72291-7C41-E9D0-5348-3B5FBCC2CC3C}"/>
          </ac:spMkLst>
        </pc:spChg>
        <pc:picChg chg="mod">
          <ac:chgData name="Monika Lee" userId="DsmC0qQn85TJBZ8rTAMNoFS+lxTq1aaUXspjCavylgQ=" providerId="None" clId="Web-{801F9F97-4878-453C-B681-B4D7974005B0}" dt="2022-08-26T21:14:45.152" v="31" actId="1076"/>
          <ac:picMkLst>
            <pc:docMk/>
            <pc:sldMk cId="4142797635" sldId="263"/>
            <ac:picMk id="9" creationId="{FF75BF9C-3159-ACB7-0DA0-6429083EC97A}"/>
          </ac:picMkLst>
        </pc:picChg>
        <pc:picChg chg="mod">
          <ac:chgData name="Monika Lee" userId="DsmC0qQn85TJBZ8rTAMNoFS+lxTq1aaUXspjCavylgQ=" providerId="None" clId="Web-{801F9F97-4878-453C-B681-B4D7974005B0}" dt="2022-08-26T21:16:22.611" v="52" actId="1076"/>
          <ac:picMkLst>
            <pc:docMk/>
            <pc:sldMk cId="4142797635" sldId="263"/>
            <ac:picMk id="10" creationId="{F90C06CE-6FD3-1E96-DBCE-60A96C7BBD5D}"/>
          </ac:picMkLst>
        </pc:picChg>
        <pc:picChg chg="mod">
          <ac:chgData name="Monika Lee" userId="DsmC0qQn85TJBZ8rTAMNoFS+lxTq1aaUXspjCavylgQ=" providerId="None" clId="Web-{801F9F97-4878-453C-B681-B4D7974005B0}" dt="2022-08-26T21:16:12.673" v="49" actId="1076"/>
          <ac:picMkLst>
            <pc:docMk/>
            <pc:sldMk cId="4142797635" sldId="263"/>
            <ac:picMk id="13" creationId="{6543BBAE-D189-6B5A-E2FD-EE6A2A79B5BF}"/>
          </ac:picMkLst>
        </pc:picChg>
        <pc:picChg chg="mod">
          <ac:chgData name="Monika Lee" userId="DsmC0qQn85TJBZ8rTAMNoFS+lxTq1aaUXspjCavylgQ=" providerId="None" clId="Web-{801F9F97-4878-453C-B681-B4D7974005B0}" dt="2022-08-26T21:14:53.246" v="34" actId="1076"/>
          <ac:picMkLst>
            <pc:docMk/>
            <pc:sldMk cId="4142797635" sldId="263"/>
            <ac:picMk id="14" creationId="{CB1CF4DF-17A1-D119-BF4B-D42B2E925152}"/>
          </ac:picMkLst>
        </pc:picChg>
      </pc:sldChg>
      <pc:sldChg chg="addSp delSp modSp">
        <pc:chgData name="Monika Lee" userId="DsmC0qQn85TJBZ8rTAMNoFS+lxTq1aaUXspjCavylgQ=" providerId="None" clId="Web-{801F9F97-4878-453C-B681-B4D7974005B0}" dt="2022-08-26T21:13:38.758" v="23" actId="1076"/>
        <pc:sldMkLst>
          <pc:docMk/>
          <pc:sldMk cId="362309660" sldId="271"/>
        </pc:sldMkLst>
        <pc:spChg chg="del">
          <ac:chgData name="Monika Lee" userId="DsmC0qQn85TJBZ8rTAMNoFS+lxTq1aaUXspjCavylgQ=" providerId="None" clId="Web-{801F9F97-4878-453C-B681-B4D7974005B0}" dt="2022-08-26T21:12:00.502" v="14"/>
          <ac:spMkLst>
            <pc:docMk/>
            <pc:sldMk cId="362309660" sldId="271"/>
            <ac:spMk id="3" creationId="{EBCC0EA0-B859-7C2A-7A82-20BC9B0056B1}"/>
          </ac:spMkLst>
        </pc:spChg>
        <pc:spChg chg="add del mod">
          <ac:chgData name="Monika Lee" userId="DsmC0qQn85TJBZ8rTAMNoFS+lxTq1aaUXspjCavylgQ=" providerId="None" clId="Web-{801F9F97-4878-453C-B681-B4D7974005B0}" dt="2022-08-26T21:13:32.867" v="20"/>
          <ac:spMkLst>
            <pc:docMk/>
            <pc:sldMk cId="362309660" sldId="271"/>
            <ac:spMk id="6" creationId="{278D3683-D4D9-45C1-F54D-BA41B8C71BB9}"/>
          </ac:spMkLst>
        </pc:spChg>
        <pc:picChg chg="add del mod ord">
          <ac:chgData name="Monika Lee" userId="DsmC0qQn85TJBZ8rTAMNoFS+lxTq1aaUXspjCavylgQ=" providerId="None" clId="Web-{801F9F97-4878-453C-B681-B4D7974005B0}" dt="2022-08-26T21:13:13.678" v="19"/>
          <ac:picMkLst>
            <pc:docMk/>
            <pc:sldMk cId="362309660" sldId="271"/>
            <ac:picMk id="4" creationId="{9C9743BE-F2A9-0462-DED9-FFA6A222ABBF}"/>
          </ac:picMkLst>
        </pc:picChg>
        <pc:picChg chg="add mod ord">
          <ac:chgData name="Monika Lee" userId="DsmC0qQn85TJBZ8rTAMNoFS+lxTq1aaUXspjCavylgQ=" providerId="None" clId="Web-{801F9F97-4878-453C-B681-B4D7974005B0}" dt="2022-08-26T21:13:38.758" v="23" actId="1076"/>
          <ac:picMkLst>
            <pc:docMk/>
            <pc:sldMk cId="362309660" sldId="271"/>
            <ac:picMk id="7" creationId="{AAB3B916-723A-4C6B-48FF-35D3873C74EF}"/>
          </ac:picMkLst>
        </pc:picChg>
      </pc:sldChg>
      <pc:sldChg chg="addSp delSp modSp">
        <pc:chgData name="Monika Lee" userId="DsmC0qQn85TJBZ8rTAMNoFS+lxTq1aaUXspjCavylgQ=" providerId="None" clId="Web-{801F9F97-4878-453C-B681-B4D7974005B0}" dt="2022-08-26T21:13:45.946" v="26" actId="1076"/>
        <pc:sldMkLst>
          <pc:docMk/>
          <pc:sldMk cId="685487444" sldId="272"/>
        </pc:sldMkLst>
        <pc:spChg chg="del">
          <ac:chgData name="Monika Lee" userId="DsmC0qQn85TJBZ8rTAMNoFS+lxTq1aaUXspjCavylgQ=" providerId="None" clId="Web-{801F9F97-4878-453C-B681-B4D7974005B0}" dt="2022-08-26T21:10:29.403" v="13"/>
          <ac:spMkLst>
            <pc:docMk/>
            <pc:sldMk cId="685487444" sldId="272"/>
            <ac:spMk id="3" creationId="{67E80553-3DF9-1CAE-532A-B9C74ACBB383}"/>
          </ac:spMkLst>
        </pc:spChg>
        <pc:picChg chg="add mod ord">
          <ac:chgData name="Monika Lee" userId="DsmC0qQn85TJBZ8rTAMNoFS+lxTq1aaUXspjCavylgQ=" providerId="None" clId="Web-{801F9F97-4878-453C-B681-B4D7974005B0}" dt="2022-08-26T21:13:45.946" v="26" actId="1076"/>
          <ac:picMkLst>
            <pc:docMk/>
            <pc:sldMk cId="685487444" sldId="272"/>
            <ac:picMk id="4" creationId="{208B777B-689B-98D1-D3B6-227ADFCFBE24}"/>
          </ac:picMkLst>
        </pc:picChg>
      </pc:sldChg>
      <pc:sldChg chg="addSp delSp modSp">
        <pc:chgData name="Monika Lee" userId="DsmC0qQn85TJBZ8rTAMNoFS+lxTq1aaUXspjCavylgQ=" providerId="None" clId="Web-{801F9F97-4878-453C-B681-B4D7974005B0}" dt="2022-08-26T21:13:50.868" v="28" actId="14100"/>
        <pc:sldMkLst>
          <pc:docMk/>
          <pc:sldMk cId="4066861089" sldId="273"/>
        </pc:sldMkLst>
        <pc:spChg chg="del">
          <ac:chgData name="Monika Lee" userId="DsmC0qQn85TJBZ8rTAMNoFS+lxTq1aaUXspjCavylgQ=" providerId="None" clId="Web-{801F9F97-4878-453C-B681-B4D7974005B0}" dt="2022-08-26T21:12:47.052" v="18"/>
          <ac:spMkLst>
            <pc:docMk/>
            <pc:sldMk cId="4066861089" sldId="273"/>
            <ac:spMk id="3" creationId="{F1F28729-025F-9E17-C114-3D5485A7B3E3}"/>
          </ac:spMkLst>
        </pc:spChg>
        <pc:picChg chg="add mod ord">
          <ac:chgData name="Monika Lee" userId="DsmC0qQn85TJBZ8rTAMNoFS+lxTq1aaUXspjCavylgQ=" providerId="None" clId="Web-{801F9F97-4878-453C-B681-B4D7974005B0}" dt="2022-08-26T21:13:50.868" v="28" actId="14100"/>
          <ac:picMkLst>
            <pc:docMk/>
            <pc:sldMk cId="4066861089" sldId="273"/>
            <ac:picMk id="4" creationId="{999AAB6C-94BC-6F54-3710-CCB9ADC26455}"/>
          </ac:picMkLst>
        </pc:picChg>
      </pc:sldChg>
      <pc:sldChg chg="addSp modSp delCm">
        <pc:chgData name="Monika Lee" userId="DsmC0qQn85TJBZ8rTAMNoFS+lxTq1aaUXspjCavylgQ=" providerId="None" clId="Web-{801F9F97-4878-453C-B681-B4D7974005B0}" dt="2022-08-26T21:14:16.447" v="29"/>
        <pc:sldMkLst>
          <pc:docMk/>
          <pc:sldMk cId="387518525" sldId="274"/>
        </pc:sldMkLst>
        <pc:spChg chg="mod">
          <ac:chgData name="Monika Lee" userId="DsmC0qQn85TJBZ8rTAMNoFS+lxTq1aaUXspjCavylgQ=" providerId="None" clId="Web-{801F9F97-4878-453C-B681-B4D7974005B0}" dt="2022-08-26T21:05:52.231" v="9" actId="20577"/>
          <ac:spMkLst>
            <pc:docMk/>
            <pc:sldMk cId="387518525" sldId="274"/>
            <ac:spMk id="3" creationId="{FB548CD1-1A7F-B651-DEA9-BCFDE75061FC}"/>
          </ac:spMkLst>
        </pc:spChg>
        <pc:picChg chg="add mod">
          <ac:chgData name="Monika Lee" userId="DsmC0qQn85TJBZ8rTAMNoFS+lxTq1aaUXspjCavylgQ=" providerId="None" clId="Web-{801F9F97-4878-453C-B681-B4D7974005B0}" dt="2022-08-26T21:06:05.309" v="12" actId="1076"/>
          <ac:picMkLst>
            <pc:docMk/>
            <pc:sldMk cId="387518525" sldId="274"/>
            <ac:picMk id="4" creationId="{AC132906-688D-50FD-9598-0278FCA86551}"/>
          </ac:picMkLst>
        </pc:picChg>
      </pc:sldChg>
    </pc:docChg>
  </pc:docChgLst>
</pc:chgInfo>
</file>

<file path=ppt/comments/modernComment_107_F6EE1343.xml><?xml version="1.0" encoding="utf-8"?>
<p188:cmLst xmlns:a="http://schemas.openxmlformats.org/drawingml/2006/main" xmlns:r="http://schemas.openxmlformats.org/officeDocument/2006/relationships" xmlns:p188="http://schemas.microsoft.com/office/powerpoint/2018/8/main">
  <p188:cm id="{D5A06FF5-1A92-472F-9233-C1860A72DC59}" authorId="{EC153585-5C8E-2DE1-ADD7-484CCD1CB2D2}" created="2022-08-26T18:44:23.591">
    <pc:sldMkLst xmlns:pc="http://schemas.microsoft.com/office/powerpoint/2013/main/command">
      <pc:docMk/>
      <pc:sldMk cId="4142797635" sldId="263"/>
    </pc:sldMkLst>
    <p188:replyLst>
      <p188:reply id="{B5B254E8-0127-475B-85B4-5719812E4B93}" authorId="{EC153585-5C8E-2DE1-ADD7-484CCD1CB2D2}" created="2022-08-26T20:49:57.356">
        <p188:txBody>
          <a:bodyPr/>
          <a:lstStyle/>
          <a:p>
            <a:r>
              <a:rPr lang="en-US"/>
              <a:t>And trying to show this a bit as a pyramid with the "healthy communities" investments most needed and ER important but least impacted - with the other two in the middle</a:t>
            </a:r>
          </a:p>
        </p188:txBody>
      </p188:reply>
    </p188:replyLst>
    <p188:txBody>
      <a:bodyPr/>
      <a:lstStyle/>
      <a:p>
        <a:r>
          <a:rPr lang="en-US"/>
          <a:t>@Monika - can you help improve this? Just trying to make the four key findings more visual...</a:t>
        </a:r>
      </a:p>
    </p188:txBody>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21E1A4-27F9-4FB5-B6EA-6B29642F528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E1167E9-6294-4A05-AEFA-D5E6A1A50C68}">
      <dgm:prSet/>
      <dgm:spPr/>
      <dgm:t>
        <a:bodyPr/>
        <a:lstStyle/>
        <a:p>
          <a:r>
            <a:rPr lang="en-US"/>
            <a:t>Who we are</a:t>
          </a:r>
        </a:p>
      </dgm:t>
    </dgm:pt>
    <dgm:pt modelId="{30EED5F3-10F6-43F9-8FCB-831FE88D4D92}" type="parTrans" cxnId="{20BB0EFE-5453-43DD-A801-1EF8A2B71946}">
      <dgm:prSet/>
      <dgm:spPr/>
      <dgm:t>
        <a:bodyPr/>
        <a:lstStyle/>
        <a:p>
          <a:endParaRPr lang="en-US"/>
        </a:p>
      </dgm:t>
    </dgm:pt>
    <dgm:pt modelId="{177AE7F3-20A2-447D-A77B-9A498FEFA357}" type="sibTrans" cxnId="{20BB0EFE-5453-43DD-A801-1EF8A2B71946}">
      <dgm:prSet/>
      <dgm:spPr/>
      <dgm:t>
        <a:bodyPr/>
        <a:lstStyle/>
        <a:p>
          <a:endParaRPr lang="en-US"/>
        </a:p>
      </dgm:t>
    </dgm:pt>
    <dgm:pt modelId="{6EB79D6C-5E49-4910-AA1B-CEAD06FF7507}">
      <dgm:prSet/>
      <dgm:spPr/>
      <dgm:t>
        <a:bodyPr/>
        <a:lstStyle/>
        <a:p>
          <a:r>
            <a:rPr lang="en-US"/>
            <a:t>What we do</a:t>
          </a:r>
        </a:p>
      </dgm:t>
    </dgm:pt>
    <dgm:pt modelId="{AC47FC13-D066-4DA7-B500-E297944EDB28}" type="parTrans" cxnId="{D7B91F01-CBA6-4EAD-ADB9-E07579926395}">
      <dgm:prSet/>
      <dgm:spPr/>
      <dgm:t>
        <a:bodyPr/>
        <a:lstStyle/>
        <a:p>
          <a:endParaRPr lang="en-US"/>
        </a:p>
      </dgm:t>
    </dgm:pt>
    <dgm:pt modelId="{82CDFBE1-AD58-449F-B484-96A99D19B477}" type="sibTrans" cxnId="{D7B91F01-CBA6-4EAD-ADB9-E07579926395}">
      <dgm:prSet/>
      <dgm:spPr/>
      <dgm:t>
        <a:bodyPr/>
        <a:lstStyle/>
        <a:p>
          <a:endParaRPr lang="en-US"/>
        </a:p>
      </dgm:t>
    </dgm:pt>
    <dgm:pt modelId="{3AD050E6-6D03-4427-A746-EC0DCC3C96C7}">
      <dgm:prSet/>
      <dgm:spPr/>
      <dgm:t>
        <a:bodyPr/>
        <a:lstStyle/>
        <a:p>
          <a:r>
            <a:rPr lang="en-US"/>
            <a:t>Goals, strategies</a:t>
          </a:r>
        </a:p>
      </dgm:t>
    </dgm:pt>
    <dgm:pt modelId="{93DF6F6E-55FC-4081-91DF-992BEBF6B0D1}" type="parTrans" cxnId="{8A6FAA15-EBA3-4BCA-A8C8-B0B9A4F9A218}">
      <dgm:prSet/>
      <dgm:spPr/>
      <dgm:t>
        <a:bodyPr/>
        <a:lstStyle/>
        <a:p>
          <a:endParaRPr lang="en-US"/>
        </a:p>
      </dgm:t>
    </dgm:pt>
    <dgm:pt modelId="{1599C79C-376D-48AF-A02B-2029A10A4256}" type="sibTrans" cxnId="{8A6FAA15-EBA3-4BCA-A8C8-B0B9A4F9A218}">
      <dgm:prSet/>
      <dgm:spPr/>
      <dgm:t>
        <a:bodyPr/>
        <a:lstStyle/>
        <a:p>
          <a:endParaRPr lang="en-US"/>
        </a:p>
      </dgm:t>
    </dgm:pt>
    <dgm:pt modelId="{5BCA42B7-E762-4ED8-9F9D-D7A32F7F1CA2}">
      <dgm:prSet/>
      <dgm:spPr/>
      <dgm:t>
        <a:bodyPr/>
        <a:lstStyle/>
        <a:p>
          <a:r>
            <a:rPr lang="en-US"/>
            <a:t>History and 2020-21 highlights</a:t>
          </a:r>
        </a:p>
      </dgm:t>
    </dgm:pt>
    <dgm:pt modelId="{C2722A71-7CF2-42E0-9519-62D5ACEDD37B}" type="parTrans" cxnId="{514B5CB8-798A-46DB-B110-6E05A8EE79B8}">
      <dgm:prSet/>
      <dgm:spPr/>
      <dgm:t>
        <a:bodyPr/>
        <a:lstStyle/>
        <a:p>
          <a:endParaRPr lang="en-US"/>
        </a:p>
      </dgm:t>
    </dgm:pt>
    <dgm:pt modelId="{8A129576-3B47-42AE-9FBA-B78AB3470C9F}" type="sibTrans" cxnId="{514B5CB8-798A-46DB-B110-6E05A8EE79B8}">
      <dgm:prSet/>
      <dgm:spPr/>
      <dgm:t>
        <a:bodyPr/>
        <a:lstStyle/>
        <a:p>
          <a:endParaRPr lang="en-US"/>
        </a:p>
      </dgm:t>
    </dgm:pt>
    <dgm:pt modelId="{411061B9-D650-48BA-8176-3AB92BDE3C98}">
      <dgm:prSet/>
      <dgm:spPr/>
      <dgm:t>
        <a:bodyPr/>
        <a:lstStyle/>
        <a:p>
          <a:r>
            <a:rPr lang="en-US"/>
            <a:t>Looking forward</a:t>
          </a:r>
        </a:p>
      </dgm:t>
    </dgm:pt>
    <dgm:pt modelId="{BCD99298-E48A-4248-87E5-E0C131A47AFF}" type="parTrans" cxnId="{5F3CBA1B-E629-4579-8ADC-7F0A85FE01E6}">
      <dgm:prSet/>
      <dgm:spPr/>
      <dgm:t>
        <a:bodyPr/>
        <a:lstStyle/>
        <a:p>
          <a:endParaRPr lang="en-US"/>
        </a:p>
      </dgm:t>
    </dgm:pt>
    <dgm:pt modelId="{112A87A1-0BC0-4526-9C06-17C3B201A745}" type="sibTrans" cxnId="{5F3CBA1B-E629-4579-8ADC-7F0A85FE01E6}">
      <dgm:prSet/>
      <dgm:spPr/>
      <dgm:t>
        <a:bodyPr/>
        <a:lstStyle/>
        <a:p>
          <a:endParaRPr lang="en-US"/>
        </a:p>
      </dgm:t>
    </dgm:pt>
    <dgm:pt modelId="{704949CD-F1EA-804B-9C76-427B65B42C53}" type="pres">
      <dgm:prSet presAssocID="{E921E1A4-27F9-4FB5-B6EA-6B29642F5284}" presName="vert0" presStyleCnt="0">
        <dgm:presLayoutVars>
          <dgm:dir/>
          <dgm:animOne val="branch"/>
          <dgm:animLvl val="lvl"/>
        </dgm:presLayoutVars>
      </dgm:prSet>
      <dgm:spPr/>
    </dgm:pt>
    <dgm:pt modelId="{BE8F4492-E60C-DF4D-AF4F-F78C1E323BFB}" type="pres">
      <dgm:prSet presAssocID="{9E1167E9-6294-4A05-AEFA-D5E6A1A50C68}" presName="thickLine" presStyleLbl="alignNode1" presStyleIdx="0" presStyleCnt="5"/>
      <dgm:spPr/>
    </dgm:pt>
    <dgm:pt modelId="{86E45775-1FAC-0448-8438-73C9D3DE1FD2}" type="pres">
      <dgm:prSet presAssocID="{9E1167E9-6294-4A05-AEFA-D5E6A1A50C68}" presName="horz1" presStyleCnt="0"/>
      <dgm:spPr/>
    </dgm:pt>
    <dgm:pt modelId="{F3D808F6-A938-464A-BF5A-70EBFD89EEDA}" type="pres">
      <dgm:prSet presAssocID="{9E1167E9-6294-4A05-AEFA-D5E6A1A50C68}" presName="tx1" presStyleLbl="revTx" presStyleIdx="0" presStyleCnt="5"/>
      <dgm:spPr/>
    </dgm:pt>
    <dgm:pt modelId="{799D75EA-E88F-7E4D-BC5C-0A1B9DB4A0C9}" type="pres">
      <dgm:prSet presAssocID="{9E1167E9-6294-4A05-AEFA-D5E6A1A50C68}" presName="vert1" presStyleCnt="0"/>
      <dgm:spPr/>
    </dgm:pt>
    <dgm:pt modelId="{9381C69A-3EF9-4D4A-B6F1-4CCC7F5D5056}" type="pres">
      <dgm:prSet presAssocID="{6EB79D6C-5E49-4910-AA1B-CEAD06FF7507}" presName="thickLine" presStyleLbl="alignNode1" presStyleIdx="1" presStyleCnt="5"/>
      <dgm:spPr/>
    </dgm:pt>
    <dgm:pt modelId="{A8ED218D-25ED-6A48-862F-6EF100AE52D0}" type="pres">
      <dgm:prSet presAssocID="{6EB79D6C-5E49-4910-AA1B-CEAD06FF7507}" presName="horz1" presStyleCnt="0"/>
      <dgm:spPr/>
    </dgm:pt>
    <dgm:pt modelId="{6B165DB5-BA2F-9940-B61C-DBC3E5B08C89}" type="pres">
      <dgm:prSet presAssocID="{6EB79D6C-5E49-4910-AA1B-CEAD06FF7507}" presName="tx1" presStyleLbl="revTx" presStyleIdx="1" presStyleCnt="5"/>
      <dgm:spPr/>
    </dgm:pt>
    <dgm:pt modelId="{EE4C9076-846C-A549-B5B3-4F7A411EFCF6}" type="pres">
      <dgm:prSet presAssocID="{6EB79D6C-5E49-4910-AA1B-CEAD06FF7507}" presName="vert1" presStyleCnt="0"/>
      <dgm:spPr/>
    </dgm:pt>
    <dgm:pt modelId="{434F2CE0-F70E-B640-BE42-83410C67315B}" type="pres">
      <dgm:prSet presAssocID="{3AD050E6-6D03-4427-A746-EC0DCC3C96C7}" presName="thickLine" presStyleLbl="alignNode1" presStyleIdx="2" presStyleCnt="5"/>
      <dgm:spPr/>
    </dgm:pt>
    <dgm:pt modelId="{A5E9DCAA-48AF-6C46-B41C-AC78649E0454}" type="pres">
      <dgm:prSet presAssocID="{3AD050E6-6D03-4427-A746-EC0DCC3C96C7}" presName="horz1" presStyleCnt="0"/>
      <dgm:spPr/>
    </dgm:pt>
    <dgm:pt modelId="{E851177D-9442-684E-AA87-CB416272EDBE}" type="pres">
      <dgm:prSet presAssocID="{3AD050E6-6D03-4427-A746-EC0DCC3C96C7}" presName="tx1" presStyleLbl="revTx" presStyleIdx="2" presStyleCnt="5"/>
      <dgm:spPr/>
    </dgm:pt>
    <dgm:pt modelId="{94EF8985-2503-D44F-ACA5-BE15898D98C4}" type="pres">
      <dgm:prSet presAssocID="{3AD050E6-6D03-4427-A746-EC0DCC3C96C7}" presName="vert1" presStyleCnt="0"/>
      <dgm:spPr/>
    </dgm:pt>
    <dgm:pt modelId="{1C64A16A-7A50-0D47-B011-49BD1C04CCA0}" type="pres">
      <dgm:prSet presAssocID="{5BCA42B7-E762-4ED8-9F9D-D7A32F7F1CA2}" presName="thickLine" presStyleLbl="alignNode1" presStyleIdx="3" presStyleCnt="5"/>
      <dgm:spPr/>
    </dgm:pt>
    <dgm:pt modelId="{EFBD94CF-FFB0-9E41-B4BB-21C7F8491789}" type="pres">
      <dgm:prSet presAssocID="{5BCA42B7-E762-4ED8-9F9D-D7A32F7F1CA2}" presName="horz1" presStyleCnt="0"/>
      <dgm:spPr/>
    </dgm:pt>
    <dgm:pt modelId="{2BFC2345-3B03-0E49-88D2-9F8E3E3A8400}" type="pres">
      <dgm:prSet presAssocID="{5BCA42B7-E762-4ED8-9F9D-D7A32F7F1CA2}" presName="tx1" presStyleLbl="revTx" presStyleIdx="3" presStyleCnt="5"/>
      <dgm:spPr/>
    </dgm:pt>
    <dgm:pt modelId="{3A41EB73-1ECE-A94B-8DE3-C6596C548586}" type="pres">
      <dgm:prSet presAssocID="{5BCA42B7-E762-4ED8-9F9D-D7A32F7F1CA2}" presName="vert1" presStyleCnt="0"/>
      <dgm:spPr/>
    </dgm:pt>
    <dgm:pt modelId="{9B507E89-372F-7042-BAF8-0403D6CD834E}" type="pres">
      <dgm:prSet presAssocID="{411061B9-D650-48BA-8176-3AB92BDE3C98}" presName="thickLine" presStyleLbl="alignNode1" presStyleIdx="4" presStyleCnt="5"/>
      <dgm:spPr/>
    </dgm:pt>
    <dgm:pt modelId="{605AE0B6-3D63-9240-84E0-5DE95F6F3093}" type="pres">
      <dgm:prSet presAssocID="{411061B9-D650-48BA-8176-3AB92BDE3C98}" presName="horz1" presStyleCnt="0"/>
      <dgm:spPr/>
    </dgm:pt>
    <dgm:pt modelId="{D6325CB4-F4DF-D64E-9DE9-D0BF8CFFBA82}" type="pres">
      <dgm:prSet presAssocID="{411061B9-D650-48BA-8176-3AB92BDE3C98}" presName="tx1" presStyleLbl="revTx" presStyleIdx="4" presStyleCnt="5"/>
      <dgm:spPr/>
    </dgm:pt>
    <dgm:pt modelId="{B31E85A8-A8EE-1942-948F-B33419A32B10}" type="pres">
      <dgm:prSet presAssocID="{411061B9-D650-48BA-8176-3AB92BDE3C98}" presName="vert1" presStyleCnt="0"/>
      <dgm:spPr/>
    </dgm:pt>
  </dgm:ptLst>
  <dgm:cxnLst>
    <dgm:cxn modelId="{D7B91F01-CBA6-4EAD-ADB9-E07579926395}" srcId="{E921E1A4-27F9-4FB5-B6EA-6B29642F5284}" destId="{6EB79D6C-5E49-4910-AA1B-CEAD06FF7507}" srcOrd="1" destOrd="0" parTransId="{AC47FC13-D066-4DA7-B500-E297944EDB28}" sibTransId="{82CDFBE1-AD58-449F-B484-96A99D19B477}"/>
    <dgm:cxn modelId="{8A6FAA15-EBA3-4BCA-A8C8-B0B9A4F9A218}" srcId="{E921E1A4-27F9-4FB5-B6EA-6B29642F5284}" destId="{3AD050E6-6D03-4427-A746-EC0DCC3C96C7}" srcOrd="2" destOrd="0" parTransId="{93DF6F6E-55FC-4081-91DF-992BEBF6B0D1}" sibTransId="{1599C79C-376D-48AF-A02B-2029A10A4256}"/>
    <dgm:cxn modelId="{5F3CBA1B-E629-4579-8ADC-7F0A85FE01E6}" srcId="{E921E1A4-27F9-4FB5-B6EA-6B29642F5284}" destId="{411061B9-D650-48BA-8176-3AB92BDE3C98}" srcOrd="4" destOrd="0" parTransId="{BCD99298-E48A-4248-87E5-E0C131A47AFF}" sibTransId="{112A87A1-0BC0-4526-9C06-17C3B201A745}"/>
    <dgm:cxn modelId="{4C76B036-D026-104E-B6BF-DADE9913F997}" type="presOf" srcId="{3AD050E6-6D03-4427-A746-EC0DCC3C96C7}" destId="{E851177D-9442-684E-AA87-CB416272EDBE}" srcOrd="0" destOrd="0" presId="urn:microsoft.com/office/officeart/2008/layout/LinedList"/>
    <dgm:cxn modelId="{EADAC03D-3B64-CC4E-9C0D-AF2146CF7194}" type="presOf" srcId="{411061B9-D650-48BA-8176-3AB92BDE3C98}" destId="{D6325CB4-F4DF-D64E-9DE9-D0BF8CFFBA82}" srcOrd="0" destOrd="0" presId="urn:microsoft.com/office/officeart/2008/layout/LinedList"/>
    <dgm:cxn modelId="{A5E750AA-8A7A-F34F-AE0E-EDB460A1E43F}" type="presOf" srcId="{9E1167E9-6294-4A05-AEFA-D5E6A1A50C68}" destId="{F3D808F6-A938-464A-BF5A-70EBFD89EEDA}" srcOrd="0" destOrd="0" presId="urn:microsoft.com/office/officeart/2008/layout/LinedList"/>
    <dgm:cxn modelId="{514B5CB8-798A-46DB-B110-6E05A8EE79B8}" srcId="{E921E1A4-27F9-4FB5-B6EA-6B29642F5284}" destId="{5BCA42B7-E762-4ED8-9F9D-D7A32F7F1CA2}" srcOrd="3" destOrd="0" parTransId="{C2722A71-7CF2-42E0-9519-62D5ACEDD37B}" sibTransId="{8A129576-3B47-42AE-9FBA-B78AB3470C9F}"/>
    <dgm:cxn modelId="{034384CE-C877-0748-9963-FE2A854504CC}" type="presOf" srcId="{E921E1A4-27F9-4FB5-B6EA-6B29642F5284}" destId="{704949CD-F1EA-804B-9C76-427B65B42C53}" srcOrd="0" destOrd="0" presId="urn:microsoft.com/office/officeart/2008/layout/LinedList"/>
    <dgm:cxn modelId="{660C5ED0-BCF9-5F49-824E-656949719020}" type="presOf" srcId="{6EB79D6C-5E49-4910-AA1B-CEAD06FF7507}" destId="{6B165DB5-BA2F-9940-B61C-DBC3E5B08C89}" srcOrd="0" destOrd="0" presId="urn:microsoft.com/office/officeart/2008/layout/LinedList"/>
    <dgm:cxn modelId="{AD88E9ED-1B15-E248-ADCC-F108C9CFE6A3}" type="presOf" srcId="{5BCA42B7-E762-4ED8-9F9D-D7A32F7F1CA2}" destId="{2BFC2345-3B03-0E49-88D2-9F8E3E3A8400}" srcOrd="0" destOrd="0" presId="urn:microsoft.com/office/officeart/2008/layout/LinedList"/>
    <dgm:cxn modelId="{20BB0EFE-5453-43DD-A801-1EF8A2B71946}" srcId="{E921E1A4-27F9-4FB5-B6EA-6B29642F5284}" destId="{9E1167E9-6294-4A05-AEFA-D5E6A1A50C68}" srcOrd="0" destOrd="0" parTransId="{30EED5F3-10F6-43F9-8FCB-831FE88D4D92}" sibTransId="{177AE7F3-20A2-447D-A77B-9A498FEFA357}"/>
    <dgm:cxn modelId="{E9A8E33C-1563-DA49-870B-EF1EE2A8BC8B}" type="presParOf" srcId="{704949CD-F1EA-804B-9C76-427B65B42C53}" destId="{BE8F4492-E60C-DF4D-AF4F-F78C1E323BFB}" srcOrd="0" destOrd="0" presId="urn:microsoft.com/office/officeart/2008/layout/LinedList"/>
    <dgm:cxn modelId="{0361E2A8-1ADA-8443-B27E-024F9DDEB494}" type="presParOf" srcId="{704949CD-F1EA-804B-9C76-427B65B42C53}" destId="{86E45775-1FAC-0448-8438-73C9D3DE1FD2}" srcOrd="1" destOrd="0" presId="urn:microsoft.com/office/officeart/2008/layout/LinedList"/>
    <dgm:cxn modelId="{0A2C5388-840C-7743-B3FA-F5D674EEAF0F}" type="presParOf" srcId="{86E45775-1FAC-0448-8438-73C9D3DE1FD2}" destId="{F3D808F6-A938-464A-BF5A-70EBFD89EEDA}" srcOrd="0" destOrd="0" presId="urn:microsoft.com/office/officeart/2008/layout/LinedList"/>
    <dgm:cxn modelId="{26C482DA-8759-BE49-9E11-70925AAE6B4D}" type="presParOf" srcId="{86E45775-1FAC-0448-8438-73C9D3DE1FD2}" destId="{799D75EA-E88F-7E4D-BC5C-0A1B9DB4A0C9}" srcOrd="1" destOrd="0" presId="urn:microsoft.com/office/officeart/2008/layout/LinedList"/>
    <dgm:cxn modelId="{7A0905B4-632F-A444-8D0E-D1B5AC949D78}" type="presParOf" srcId="{704949CD-F1EA-804B-9C76-427B65B42C53}" destId="{9381C69A-3EF9-4D4A-B6F1-4CCC7F5D5056}" srcOrd="2" destOrd="0" presId="urn:microsoft.com/office/officeart/2008/layout/LinedList"/>
    <dgm:cxn modelId="{15DCA612-5B0F-5048-B701-8423D207C4DA}" type="presParOf" srcId="{704949CD-F1EA-804B-9C76-427B65B42C53}" destId="{A8ED218D-25ED-6A48-862F-6EF100AE52D0}" srcOrd="3" destOrd="0" presId="urn:microsoft.com/office/officeart/2008/layout/LinedList"/>
    <dgm:cxn modelId="{8B863663-5608-2F40-BB04-6D621A791CE2}" type="presParOf" srcId="{A8ED218D-25ED-6A48-862F-6EF100AE52D0}" destId="{6B165DB5-BA2F-9940-B61C-DBC3E5B08C89}" srcOrd="0" destOrd="0" presId="urn:microsoft.com/office/officeart/2008/layout/LinedList"/>
    <dgm:cxn modelId="{58B47C3A-FEE5-0546-A210-9B9ADAA889A5}" type="presParOf" srcId="{A8ED218D-25ED-6A48-862F-6EF100AE52D0}" destId="{EE4C9076-846C-A549-B5B3-4F7A411EFCF6}" srcOrd="1" destOrd="0" presId="urn:microsoft.com/office/officeart/2008/layout/LinedList"/>
    <dgm:cxn modelId="{E89036EA-5B44-2942-8A98-F6B4F9DAEB9C}" type="presParOf" srcId="{704949CD-F1EA-804B-9C76-427B65B42C53}" destId="{434F2CE0-F70E-B640-BE42-83410C67315B}" srcOrd="4" destOrd="0" presId="urn:microsoft.com/office/officeart/2008/layout/LinedList"/>
    <dgm:cxn modelId="{9DA473D0-30EA-104E-89CE-324ADEA2912C}" type="presParOf" srcId="{704949CD-F1EA-804B-9C76-427B65B42C53}" destId="{A5E9DCAA-48AF-6C46-B41C-AC78649E0454}" srcOrd="5" destOrd="0" presId="urn:microsoft.com/office/officeart/2008/layout/LinedList"/>
    <dgm:cxn modelId="{7FBC59D6-69B9-974F-9C3E-C04900AA3C01}" type="presParOf" srcId="{A5E9DCAA-48AF-6C46-B41C-AC78649E0454}" destId="{E851177D-9442-684E-AA87-CB416272EDBE}" srcOrd="0" destOrd="0" presId="urn:microsoft.com/office/officeart/2008/layout/LinedList"/>
    <dgm:cxn modelId="{E036ACEB-730F-4E4F-AC90-D97AEF747E1F}" type="presParOf" srcId="{A5E9DCAA-48AF-6C46-B41C-AC78649E0454}" destId="{94EF8985-2503-D44F-ACA5-BE15898D98C4}" srcOrd="1" destOrd="0" presId="urn:microsoft.com/office/officeart/2008/layout/LinedList"/>
    <dgm:cxn modelId="{EF2BD3CA-C046-4E48-971E-9022B332874E}" type="presParOf" srcId="{704949CD-F1EA-804B-9C76-427B65B42C53}" destId="{1C64A16A-7A50-0D47-B011-49BD1C04CCA0}" srcOrd="6" destOrd="0" presId="urn:microsoft.com/office/officeart/2008/layout/LinedList"/>
    <dgm:cxn modelId="{C19639CB-351C-C140-A419-42E4D4080A72}" type="presParOf" srcId="{704949CD-F1EA-804B-9C76-427B65B42C53}" destId="{EFBD94CF-FFB0-9E41-B4BB-21C7F8491789}" srcOrd="7" destOrd="0" presId="urn:microsoft.com/office/officeart/2008/layout/LinedList"/>
    <dgm:cxn modelId="{3D6B345E-8785-F547-BBCE-4EF016CBFA03}" type="presParOf" srcId="{EFBD94CF-FFB0-9E41-B4BB-21C7F8491789}" destId="{2BFC2345-3B03-0E49-88D2-9F8E3E3A8400}" srcOrd="0" destOrd="0" presId="urn:microsoft.com/office/officeart/2008/layout/LinedList"/>
    <dgm:cxn modelId="{3F499B88-259D-EF47-B26D-9E566004D93C}" type="presParOf" srcId="{EFBD94CF-FFB0-9E41-B4BB-21C7F8491789}" destId="{3A41EB73-1ECE-A94B-8DE3-C6596C548586}" srcOrd="1" destOrd="0" presId="urn:microsoft.com/office/officeart/2008/layout/LinedList"/>
    <dgm:cxn modelId="{FE406FB5-3E66-C246-90D2-C2E113B9BA9D}" type="presParOf" srcId="{704949CD-F1EA-804B-9C76-427B65B42C53}" destId="{9B507E89-372F-7042-BAF8-0403D6CD834E}" srcOrd="8" destOrd="0" presId="urn:microsoft.com/office/officeart/2008/layout/LinedList"/>
    <dgm:cxn modelId="{34E11D52-7C9A-184E-BA7E-167B49286DB2}" type="presParOf" srcId="{704949CD-F1EA-804B-9C76-427B65B42C53}" destId="{605AE0B6-3D63-9240-84E0-5DE95F6F3093}" srcOrd="9" destOrd="0" presId="urn:microsoft.com/office/officeart/2008/layout/LinedList"/>
    <dgm:cxn modelId="{ED24E9FC-4BB1-4F46-98F8-EAAEBFEB10BD}" type="presParOf" srcId="{605AE0B6-3D63-9240-84E0-5DE95F6F3093}" destId="{D6325CB4-F4DF-D64E-9DE9-D0BF8CFFBA82}" srcOrd="0" destOrd="0" presId="urn:microsoft.com/office/officeart/2008/layout/LinedList"/>
    <dgm:cxn modelId="{5FFEB108-F246-D346-9C0D-08D173147B2F}" type="presParOf" srcId="{605AE0B6-3D63-9240-84E0-5DE95F6F3093}" destId="{B31E85A8-A8EE-1942-948F-B33419A32B1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F29DBA-1CB1-4085-87EE-EC5A32017CF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B81FCF2-0800-48F5-B30B-17728B4E78CA}">
      <dgm:prSet/>
      <dgm:spPr/>
      <dgm:t>
        <a:bodyPr/>
        <a:lstStyle/>
        <a:p>
          <a:pPr>
            <a:lnSpc>
              <a:spcPct val="100000"/>
            </a:lnSpc>
          </a:pPr>
          <a:r>
            <a:rPr lang="en-US"/>
            <a:t>Educate</a:t>
          </a:r>
        </a:p>
      </dgm:t>
    </dgm:pt>
    <dgm:pt modelId="{DE6661F8-B0B2-46F1-B3BD-FD82A4B8AFED}" type="parTrans" cxnId="{7D08A10E-6F50-4989-9FCA-7379E133A2A6}">
      <dgm:prSet/>
      <dgm:spPr/>
      <dgm:t>
        <a:bodyPr/>
        <a:lstStyle/>
        <a:p>
          <a:endParaRPr lang="en-US"/>
        </a:p>
      </dgm:t>
    </dgm:pt>
    <dgm:pt modelId="{E930AC79-DE4E-4274-AE6E-0299EEAABEA0}" type="sibTrans" cxnId="{7D08A10E-6F50-4989-9FCA-7379E133A2A6}">
      <dgm:prSet/>
      <dgm:spPr/>
      <dgm:t>
        <a:bodyPr/>
        <a:lstStyle/>
        <a:p>
          <a:endParaRPr lang="en-US"/>
        </a:p>
      </dgm:t>
    </dgm:pt>
    <dgm:pt modelId="{0D73B95C-4D49-47A1-A534-9C0CD02334D7}">
      <dgm:prSet/>
      <dgm:spPr/>
      <dgm:t>
        <a:bodyPr/>
        <a:lstStyle/>
        <a:p>
          <a:pPr>
            <a:lnSpc>
              <a:spcPct val="100000"/>
            </a:lnSpc>
          </a:pPr>
          <a:r>
            <a:rPr lang="en-US"/>
            <a:t>Analyze</a:t>
          </a:r>
        </a:p>
      </dgm:t>
    </dgm:pt>
    <dgm:pt modelId="{8D437D93-FC9A-4A6D-8AF1-D3E375D4EA41}" type="parTrans" cxnId="{A829C63F-5D62-4305-ABDE-0E2DAA79CED5}">
      <dgm:prSet/>
      <dgm:spPr/>
      <dgm:t>
        <a:bodyPr/>
        <a:lstStyle/>
        <a:p>
          <a:endParaRPr lang="en-US"/>
        </a:p>
      </dgm:t>
    </dgm:pt>
    <dgm:pt modelId="{11525DAF-C0CA-401B-BAF5-9EBEFDF8CB25}" type="sibTrans" cxnId="{A829C63F-5D62-4305-ABDE-0E2DAA79CED5}">
      <dgm:prSet/>
      <dgm:spPr/>
      <dgm:t>
        <a:bodyPr/>
        <a:lstStyle/>
        <a:p>
          <a:endParaRPr lang="en-US"/>
        </a:p>
      </dgm:t>
    </dgm:pt>
    <dgm:pt modelId="{D44304FF-DC3C-49E7-A70C-017417E8E8BE}">
      <dgm:prSet/>
      <dgm:spPr/>
      <dgm:t>
        <a:bodyPr/>
        <a:lstStyle/>
        <a:p>
          <a:pPr>
            <a:lnSpc>
              <a:spcPct val="100000"/>
            </a:lnSpc>
          </a:pPr>
          <a:r>
            <a:rPr lang="en-US"/>
            <a:t>Activate</a:t>
          </a:r>
        </a:p>
      </dgm:t>
    </dgm:pt>
    <dgm:pt modelId="{424881FA-3FD3-4843-B14C-0CC6EF0F5A9B}" type="parTrans" cxnId="{76909D5B-E7AF-4C94-9011-DD971F6A7A03}">
      <dgm:prSet/>
      <dgm:spPr/>
      <dgm:t>
        <a:bodyPr/>
        <a:lstStyle/>
        <a:p>
          <a:endParaRPr lang="en-US"/>
        </a:p>
      </dgm:t>
    </dgm:pt>
    <dgm:pt modelId="{E1887DE9-0EFB-4BF8-90C6-5D481E02325E}" type="sibTrans" cxnId="{76909D5B-E7AF-4C94-9011-DD971F6A7A03}">
      <dgm:prSet/>
      <dgm:spPr/>
      <dgm:t>
        <a:bodyPr/>
        <a:lstStyle/>
        <a:p>
          <a:endParaRPr lang="en-US"/>
        </a:p>
      </dgm:t>
    </dgm:pt>
    <dgm:pt modelId="{C195A6BD-67E4-42C3-8011-D50C3AF54FDB}">
      <dgm:prSet/>
      <dgm:spPr/>
      <dgm:t>
        <a:bodyPr/>
        <a:lstStyle/>
        <a:p>
          <a:pPr>
            <a:lnSpc>
              <a:spcPct val="100000"/>
            </a:lnSpc>
          </a:pPr>
          <a:r>
            <a:rPr lang="en-US"/>
            <a:t>Advocate</a:t>
          </a:r>
        </a:p>
      </dgm:t>
    </dgm:pt>
    <dgm:pt modelId="{8DB63267-6A9B-4FA7-9373-715B2AA7FC40}" type="parTrans" cxnId="{9D9998D0-CC62-4B74-B160-423E7F91045B}">
      <dgm:prSet/>
      <dgm:spPr/>
      <dgm:t>
        <a:bodyPr/>
        <a:lstStyle/>
        <a:p>
          <a:endParaRPr lang="en-US"/>
        </a:p>
      </dgm:t>
    </dgm:pt>
    <dgm:pt modelId="{B93FF392-0921-431A-9C84-4CA1FFCC73BE}" type="sibTrans" cxnId="{9D9998D0-CC62-4B74-B160-423E7F91045B}">
      <dgm:prSet/>
      <dgm:spPr/>
      <dgm:t>
        <a:bodyPr/>
        <a:lstStyle/>
        <a:p>
          <a:endParaRPr lang="en-US"/>
        </a:p>
      </dgm:t>
    </dgm:pt>
    <dgm:pt modelId="{7C3ABD28-D287-4D96-9677-66F83BBDE291}" type="pres">
      <dgm:prSet presAssocID="{9CF29DBA-1CB1-4085-87EE-EC5A32017CF8}" presName="root" presStyleCnt="0">
        <dgm:presLayoutVars>
          <dgm:dir/>
          <dgm:resizeHandles val="exact"/>
        </dgm:presLayoutVars>
      </dgm:prSet>
      <dgm:spPr/>
    </dgm:pt>
    <dgm:pt modelId="{F8479578-C3D5-4CA3-B396-962A1385EEBD}" type="pres">
      <dgm:prSet presAssocID="{BB81FCF2-0800-48F5-B30B-17728B4E78CA}" presName="compNode" presStyleCnt="0"/>
      <dgm:spPr/>
    </dgm:pt>
    <dgm:pt modelId="{91019ADA-2576-405C-8495-E908CF2753E8}" type="pres">
      <dgm:prSet presAssocID="{BB81FCF2-0800-48F5-B30B-17728B4E78C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D9444BE0-CEDB-4493-92BB-72FF8F4FCDE4}" type="pres">
      <dgm:prSet presAssocID="{BB81FCF2-0800-48F5-B30B-17728B4E78CA}" presName="spaceRect" presStyleCnt="0"/>
      <dgm:spPr/>
    </dgm:pt>
    <dgm:pt modelId="{2F939E2F-0EBD-4F7F-8E90-B646F374C4AE}" type="pres">
      <dgm:prSet presAssocID="{BB81FCF2-0800-48F5-B30B-17728B4E78CA}" presName="textRect" presStyleLbl="revTx" presStyleIdx="0" presStyleCnt="4">
        <dgm:presLayoutVars>
          <dgm:chMax val="1"/>
          <dgm:chPref val="1"/>
        </dgm:presLayoutVars>
      </dgm:prSet>
      <dgm:spPr/>
    </dgm:pt>
    <dgm:pt modelId="{BBBECB56-0EF7-4F79-9ACB-429C76C2783A}" type="pres">
      <dgm:prSet presAssocID="{E930AC79-DE4E-4274-AE6E-0299EEAABEA0}" presName="sibTrans" presStyleCnt="0"/>
      <dgm:spPr/>
    </dgm:pt>
    <dgm:pt modelId="{B3C1FC76-96B5-4565-ADC9-7E5401E2A00D}" type="pres">
      <dgm:prSet presAssocID="{0D73B95C-4D49-47A1-A534-9C0CD02334D7}" presName="compNode" presStyleCnt="0"/>
      <dgm:spPr/>
    </dgm:pt>
    <dgm:pt modelId="{2BE470F5-E70A-4EDD-A592-6BA8770D67CE}" type="pres">
      <dgm:prSet presAssocID="{0D73B95C-4D49-47A1-A534-9C0CD02334D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r chart"/>
        </a:ext>
      </dgm:extLst>
    </dgm:pt>
    <dgm:pt modelId="{4E3496FB-D40E-4297-95AD-2C5F0C1C42F0}" type="pres">
      <dgm:prSet presAssocID="{0D73B95C-4D49-47A1-A534-9C0CD02334D7}" presName="spaceRect" presStyleCnt="0"/>
      <dgm:spPr/>
    </dgm:pt>
    <dgm:pt modelId="{C11F243D-831F-4409-A21A-EFE0B874B073}" type="pres">
      <dgm:prSet presAssocID="{0D73B95C-4D49-47A1-A534-9C0CD02334D7}" presName="textRect" presStyleLbl="revTx" presStyleIdx="1" presStyleCnt="4">
        <dgm:presLayoutVars>
          <dgm:chMax val="1"/>
          <dgm:chPref val="1"/>
        </dgm:presLayoutVars>
      </dgm:prSet>
      <dgm:spPr/>
    </dgm:pt>
    <dgm:pt modelId="{B296BB26-27E9-4692-A586-7BE53C414B56}" type="pres">
      <dgm:prSet presAssocID="{11525DAF-C0CA-401B-BAF5-9EBEFDF8CB25}" presName="sibTrans" presStyleCnt="0"/>
      <dgm:spPr/>
    </dgm:pt>
    <dgm:pt modelId="{91F87A19-131B-48A5-94FA-70E50AE64B4E}" type="pres">
      <dgm:prSet presAssocID="{D44304FF-DC3C-49E7-A70C-017417E8E8BE}" presName="compNode" presStyleCnt="0"/>
      <dgm:spPr/>
    </dgm:pt>
    <dgm:pt modelId="{51848FF6-39EB-45EB-BDC1-FD599E053962}" type="pres">
      <dgm:prSet presAssocID="{D44304FF-DC3C-49E7-A70C-017417E8E8B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un"/>
        </a:ext>
      </dgm:extLst>
    </dgm:pt>
    <dgm:pt modelId="{49152040-5C9A-4CEA-90D0-CA751A388761}" type="pres">
      <dgm:prSet presAssocID="{D44304FF-DC3C-49E7-A70C-017417E8E8BE}" presName="spaceRect" presStyleCnt="0"/>
      <dgm:spPr/>
    </dgm:pt>
    <dgm:pt modelId="{AB8DBC9B-9ED2-42B4-8E61-173406A71FC4}" type="pres">
      <dgm:prSet presAssocID="{D44304FF-DC3C-49E7-A70C-017417E8E8BE}" presName="textRect" presStyleLbl="revTx" presStyleIdx="2" presStyleCnt="4">
        <dgm:presLayoutVars>
          <dgm:chMax val="1"/>
          <dgm:chPref val="1"/>
        </dgm:presLayoutVars>
      </dgm:prSet>
      <dgm:spPr/>
    </dgm:pt>
    <dgm:pt modelId="{319BEBDE-5452-4769-A5A3-3DFE0EEFD088}" type="pres">
      <dgm:prSet presAssocID="{E1887DE9-0EFB-4BF8-90C6-5D481E02325E}" presName="sibTrans" presStyleCnt="0"/>
      <dgm:spPr/>
    </dgm:pt>
    <dgm:pt modelId="{A0D9FFF4-DF47-49A8-9EC7-00833533014A}" type="pres">
      <dgm:prSet presAssocID="{C195A6BD-67E4-42C3-8011-D50C3AF54FDB}" presName="compNode" presStyleCnt="0"/>
      <dgm:spPr/>
    </dgm:pt>
    <dgm:pt modelId="{01147FDE-2B1E-4027-9F99-1019FAE688B6}" type="pres">
      <dgm:prSet presAssocID="{C195A6BD-67E4-42C3-8011-D50C3AF54FD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gaphone"/>
        </a:ext>
      </dgm:extLst>
    </dgm:pt>
    <dgm:pt modelId="{C7725CFE-BAEF-47D7-A1EE-648B3444788F}" type="pres">
      <dgm:prSet presAssocID="{C195A6BD-67E4-42C3-8011-D50C3AF54FDB}" presName="spaceRect" presStyleCnt="0"/>
      <dgm:spPr/>
    </dgm:pt>
    <dgm:pt modelId="{8B9C4201-E770-4EB5-9036-2410509D63E6}" type="pres">
      <dgm:prSet presAssocID="{C195A6BD-67E4-42C3-8011-D50C3AF54FDB}" presName="textRect" presStyleLbl="revTx" presStyleIdx="3" presStyleCnt="4">
        <dgm:presLayoutVars>
          <dgm:chMax val="1"/>
          <dgm:chPref val="1"/>
        </dgm:presLayoutVars>
      </dgm:prSet>
      <dgm:spPr/>
    </dgm:pt>
  </dgm:ptLst>
  <dgm:cxnLst>
    <dgm:cxn modelId="{F796D302-0DC7-7F43-A473-C811942F4E35}" type="presOf" srcId="{D44304FF-DC3C-49E7-A70C-017417E8E8BE}" destId="{AB8DBC9B-9ED2-42B4-8E61-173406A71FC4}" srcOrd="0" destOrd="0" presId="urn:microsoft.com/office/officeart/2018/2/layout/IconLabelList"/>
    <dgm:cxn modelId="{7D08A10E-6F50-4989-9FCA-7379E133A2A6}" srcId="{9CF29DBA-1CB1-4085-87EE-EC5A32017CF8}" destId="{BB81FCF2-0800-48F5-B30B-17728B4E78CA}" srcOrd="0" destOrd="0" parTransId="{DE6661F8-B0B2-46F1-B3BD-FD82A4B8AFED}" sibTransId="{E930AC79-DE4E-4274-AE6E-0299EEAABEA0}"/>
    <dgm:cxn modelId="{009C7A35-E4D8-0946-A97D-5D28775936A7}" type="presOf" srcId="{BB81FCF2-0800-48F5-B30B-17728B4E78CA}" destId="{2F939E2F-0EBD-4F7F-8E90-B646F374C4AE}" srcOrd="0" destOrd="0" presId="urn:microsoft.com/office/officeart/2018/2/layout/IconLabelList"/>
    <dgm:cxn modelId="{A829C63F-5D62-4305-ABDE-0E2DAA79CED5}" srcId="{9CF29DBA-1CB1-4085-87EE-EC5A32017CF8}" destId="{0D73B95C-4D49-47A1-A534-9C0CD02334D7}" srcOrd="1" destOrd="0" parTransId="{8D437D93-FC9A-4A6D-8AF1-D3E375D4EA41}" sibTransId="{11525DAF-C0CA-401B-BAF5-9EBEFDF8CB25}"/>
    <dgm:cxn modelId="{76909D5B-E7AF-4C94-9011-DD971F6A7A03}" srcId="{9CF29DBA-1CB1-4085-87EE-EC5A32017CF8}" destId="{D44304FF-DC3C-49E7-A70C-017417E8E8BE}" srcOrd="2" destOrd="0" parTransId="{424881FA-3FD3-4843-B14C-0CC6EF0F5A9B}" sibTransId="{E1887DE9-0EFB-4BF8-90C6-5D481E02325E}"/>
    <dgm:cxn modelId="{7391C776-0882-674C-81E7-2834BF8E2972}" type="presOf" srcId="{C195A6BD-67E4-42C3-8011-D50C3AF54FDB}" destId="{8B9C4201-E770-4EB5-9036-2410509D63E6}" srcOrd="0" destOrd="0" presId="urn:microsoft.com/office/officeart/2018/2/layout/IconLabelList"/>
    <dgm:cxn modelId="{7B93B682-CF39-E04C-9353-EA5A65AA0D54}" type="presOf" srcId="{0D73B95C-4D49-47A1-A534-9C0CD02334D7}" destId="{C11F243D-831F-4409-A21A-EFE0B874B073}" srcOrd="0" destOrd="0" presId="urn:microsoft.com/office/officeart/2018/2/layout/IconLabelList"/>
    <dgm:cxn modelId="{A46894BF-FBAD-5945-BAA7-990D6C43B14C}" type="presOf" srcId="{9CF29DBA-1CB1-4085-87EE-EC5A32017CF8}" destId="{7C3ABD28-D287-4D96-9677-66F83BBDE291}" srcOrd="0" destOrd="0" presId="urn:microsoft.com/office/officeart/2018/2/layout/IconLabelList"/>
    <dgm:cxn modelId="{9D9998D0-CC62-4B74-B160-423E7F91045B}" srcId="{9CF29DBA-1CB1-4085-87EE-EC5A32017CF8}" destId="{C195A6BD-67E4-42C3-8011-D50C3AF54FDB}" srcOrd="3" destOrd="0" parTransId="{8DB63267-6A9B-4FA7-9373-715B2AA7FC40}" sibTransId="{B93FF392-0921-431A-9C84-4CA1FFCC73BE}"/>
    <dgm:cxn modelId="{2EE8DB42-0D93-2544-813F-DD28ABF12599}" type="presParOf" srcId="{7C3ABD28-D287-4D96-9677-66F83BBDE291}" destId="{F8479578-C3D5-4CA3-B396-962A1385EEBD}" srcOrd="0" destOrd="0" presId="urn:microsoft.com/office/officeart/2018/2/layout/IconLabelList"/>
    <dgm:cxn modelId="{0705FF84-2A01-2047-987D-4A39F2F98531}" type="presParOf" srcId="{F8479578-C3D5-4CA3-B396-962A1385EEBD}" destId="{91019ADA-2576-405C-8495-E908CF2753E8}" srcOrd="0" destOrd="0" presId="urn:microsoft.com/office/officeart/2018/2/layout/IconLabelList"/>
    <dgm:cxn modelId="{88B94C8F-AB2E-3740-BB51-DC748FB84CD5}" type="presParOf" srcId="{F8479578-C3D5-4CA3-B396-962A1385EEBD}" destId="{D9444BE0-CEDB-4493-92BB-72FF8F4FCDE4}" srcOrd="1" destOrd="0" presId="urn:microsoft.com/office/officeart/2018/2/layout/IconLabelList"/>
    <dgm:cxn modelId="{A0B47F4A-0CFE-F641-B941-F68983AE9C23}" type="presParOf" srcId="{F8479578-C3D5-4CA3-B396-962A1385EEBD}" destId="{2F939E2F-0EBD-4F7F-8E90-B646F374C4AE}" srcOrd="2" destOrd="0" presId="urn:microsoft.com/office/officeart/2018/2/layout/IconLabelList"/>
    <dgm:cxn modelId="{BB922401-3D5B-D34F-81E7-CC71E3E585F9}" type="presParOf" srcId="{7C3ABD28-D287-4D96-9677-66F83BBDE291}" destId="{BBBECB56-0EF7-4F79-9ACB-429C76C2783A}" srcOrd="1" destOrd="0" presId="urn:microsoft.com/office/officeart/2018/2/layout/IconLabelList"/>
    <dgm:cxn modelId="{F97B348A-D611-CC48-98B2-064BFE6DB184}" type="presParOf" srcId="{7C3ABD28-D287-4D96-9677-66F83BBDE291}" destId="{B3C1FC76-96B5-4565-ADC9-7E5401E2A00D}" srcOrd="2" destOrd="0" presId="urn:microsoft.com/office/officeart/2018/2/layout/IconLabelList"/>
    <dgm:cxn modelId="{C6A8652E-2E6D-4A44-817F-D2BCD1E7938A}" type="presParOf" srcId="{B3C1FC76-96B5-4565-ADC9-7E5401E2A00D}" destId="{2BE470F5-E70A-4EDD-A592-6BA8770D67CE}" srcOrd="0" destOrd="0" presId="urn:microsoft.com/office/officeart/2018/2/layout/IconLabelList"/>
    <dgm:cxn modelId="{8413EF6A-7A93-BC48-97C9-30C61AAED5F7}" type="presParOf" srcId="{B3C1FC76-96B5-4565-ADC9-7E5401E2A00D}" destId="{4E3496FB-D40E-4297-95AD-2C5F0C1C42F0}" srcOrd="1" destOrd="0" presId="urn:microsoft.com/office/officeart/2018/2/layout/IconLabelList"/>
    <dgm:cxn modelId="{5CA49907-4198-9142-9573-46535BC6E698}" type="presParOf" srcId="{B3C1FC76-96B5-4565-ADC9-7E5401E2A00D}" destId="{C11F243D-831F-4409-A21A-EFE0B874B073}" srcOrd="2" destOrd="0" presId="urn:microsoft.com/office/officeart/2018/2/layout/IconLabelList"/>
    <dgm:cxn modelId="{FAEA19BA-8697-A041-9621-FDBCE2DBF3DA}" type="presParOf" srcId="{7C3ABD28-D287-4D96-9677-66F83BBDE291}" destId="{B296BB26-27E9-4692-A586-7BE53C414B56}" srcOrd="3" destOrd="0" presId="urn:microsoft.com/office/officeart/2018/2/layout/IconLabelList"/>
    <dgm:cxn modelId="{C924BC09-D773-994F-B0AC-707B3E135CFD}" type="presParOf" srcId="{7C3ABD28-D287-4D96-9677-66F83BBDE291}" destId="{91F87A19-131B-48A5-94FA-70E50AE64B4E}" srcOrd="4" destOrd="0" presId="urn:microsoft.com/office/officeart/2018/2/layout/IconLabelList"/>
    <dgm:cxn modelId="{8A39A352-339D-C348-A4E4-F38CC5FC32BB}" type="presParOf" srcId="{91F87A19-131B-48A5-94FA-70E50AE64B4E}" destId="{51848FF6-39EB-45EB-BDC1-FD599E053962}" srcOrd="0" destOrd="0" presId="urn:microsoft.com/office/officeart/2018/2/layout/IconLabelList"/>
    <dgm:cxn modelId="{737B4124-AAC7-DC40-91D3-CAF20906A276}" type="presParOf" srcId="{91F87A19-131B-48A5-94FA-70E50AE64B4E}" destId="{49152040-5C9A-4CEA-90D0-CA751A388761}" srcOrd="1" destOrd="0" presId="urn:microsoft.com/office/officeart/2018/2/layout/IconLabelList"/>
    <dgm:cxn modelId="{9C9D6A18-BB2E-F946-82A7-ECC9FCFCE0AB}" type="presParOf" srcId="{91F87A19-131B-48A5-94FA-70E50AE64B4E}" destId="{AB8DBC9B-9ED2-42B4-8E61-173406A71FC4}" srcOrd="2" destOrd="0" presId="urn:microsoft.com/office/officeart/2018/2/layout/IconLabelList"/>
    <dgm:cxn modelId="{C52ABDEC-8DA5-964F-91A8-7445A319C372}" type="presParOf" srcId="{7C3ABD28-D287-4D96-9677-66F83BBDE291}" destId="{319BEBDE-5452-4769-A5A3-3DFE0EEFD088}" srcOrd="5" destOrd="0" presId="urn:microsoft.com/office/officeart/2018/2/layout/IconLabelList"/>
    <dgm:cxn modelId="{8A768639-F854-6D40-A619-2931E4B1E8F6}" type="presParOf" srcId="{7C3ABD28-D287-4D96-9677-66F83BBDE291}" destId="{A0D9FFF4-DF47-49A8-9EC7-00833533014A}" srcOrd="6" destOrd="0" presId="urn:microsoft.com/office/officeart/2018/2/layout/IconLabelList"/>
    <dgm:cxn modelId="{1CB20669-2502-2C4A-9966-B7B370916534}" type="presParOf" srcId="{A0D9FFF4-DF47-49A8-9EC7-00833533014A}" destId="{01147FDE-2B1E-4027-9F99-1019FAE688B6}" srcOrd="0" destOrd="0" presId="urn:microsoft.com/office/officeart/2018/2/layout/IconLabelList"/>
    <dgm:cxn modelId="{0B25FF27-1C68-CD44-8C2E-9EB21C74B00B}" type="presParOf" srcId="{A0D9FFF4-DF47-49A8-9EC7-00833533014A}" destId="{C7725CFE-BAEF-47D7-A1EE-648B3444788F}" srcOrd="1" destOrd="0" presId="urn:microsoft.com/office/officeart/2018/2/layout/IconLabelList"/>
    <dgm:cxn modelId="{22DAE82B-1D27-AE41-AEA8-373747300232}" type="presParOf" srcId="{A0D9FFF4-DF47-49A8-9EC7-00833533014A}" destId="{8B9C4201-E770-4EB5-9036-2410509D63E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51D067-D420-45E8-8683-CC363DC3F94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FAC00A8-C5C2-4314-B258-2C7F55B34E51}">
      <dgm:prSet custT="1"/>
      <dgm:spPr/>
      <dgm:t>
        <a:bodyPr/>
        <a:lstStyle/>
        <a:p>
          <a:pPr>
            <a:lnSpc>
              <a:spcPct val="100000"/>
            </a:lnSpc>
          </a:pPr>
          <a:r>
            <a:rPr lang="en-US" sz="2200" b="1"/>
            <a:t>High Level Goals</a:t>
          </a:r>
          <a:endParaRPr lang="en-US" sz="2200"/>
        </a:p>
      </dgm:t>
    </dgm:pt>
    <dgm:pt modelId="{74C861DC-4597-4017-802C-F32B5404C342}" type="parTrans" cxnId="{664936B8-B77E-4B70-988B-1B1E2E104F57}">
      <dgm:prSet/>
      <dgm:spPr/>
      <dgm:t>
        <a:bodyPr/>
        <a:lstStyle/>
        <a:p>
          <a:endParaRPr lang="en-US"/>
        </a:p>
      </dgm:t>
    </dgm:pt>
    <dgm:pt modelId="{ADBC08A0-5E1B-4804-B7D2-15D9E934A24E}" type="sibTrans" cxnId="{664936B8-B77E-4B70-988B-1B1E2E104F57}">
      <dgm:prSet/>
      <dgm:spPr/>
      <dgm:t>
        <a:bodyPr/>
        <a:lstStyle/>
        <a:p>
          <a:endParaRPr lang="en-US"/>
        </a:p>
      </dgm:t>
    </dgm:pt>
    <dgm:pt modelId="{EFA82BA8-62CD-4212-BC96-F3A8D6C342C9}">
      <dgm:prSet/>
      <dgm:spPr/>
      <dgm:t>
        <a:bodyPr/>
        <a:lstStyle/>
        <a:p>
          <a:pPr>
            <a:lnSpc>
              <a:spcPct val="100000"/>
            </a:lnSpc>
          </a:pPr>
          <a:r>
            <a:rPr lang="en-US"/>
            <a:t>Transform county culture around budgeting</a:t>
          </a:r>
        </a:p>
      </dgm:t>
    </dgm:pt>
    <dgm:pt modelId="{A4AE41A8-29BD-4815-8B66-E316ED304E2B}" type="parTrans" cxnId="{93A34461-18DA-4BAB-8DCA-B8B6662E757E}">
      <dgm:prSet/>
      <dgm:spPr/>
      <dgm:t>
        <a:bodyPr/>
        <a:lstStyle/>
        <a:p>
          <a:endParaRPr lang="en-US"/>
        </a:p>
      </dgm:t>
    </dgm:pt>
    <dgm:pt modelId="{D3C59E95-87AA-4DE9-A42C-766456687258}" type="sibTrans" cxnId="{93A34461-18DA-4BAB-8DCA-B8B6662E757E}">
      <dgm:prSet/>
      <dgm:spPr/>
      <dgm:t>
        <a:bodyPr/>
        <a:lstStyle/>
        <a:p>
          <a:endParaRPr lang="en-US"/>
        </a:p>
      </dgm:t>
    </dgm:pt>
    <dgm:pt modelId="{9382264E-58B4-450B-8E8E-0EE5A6E31D22}">
      <dgm:prSet/>
      <dgm:spPr/>
      <dgm:t>
        <a:bodyPr/>
        <a:lstStyle/>
        <a:p>
          <a:pPr>
            <a:lnSpc>
              <a:spcPct val="100000"/>
            </a:lnSpc>
          </a:pPr>
          <a:r>
            <a:rPr lang="en-US"/>
            <a:t>Establish a values-based budgeting process and equity priorities</a:t>
          </a:r>
        </a:p>
      </dgm:t>
    </dgm:pt>
    <dgm:pt modelId="{098FB32C-B33F-4D0B-B85E-BA5B5F731BAC}" type="parTrans" cxnId="{00642A76-1461-45F5-8D68-555E4A9D2E65}">
      <dgm:prSet/>
      <dgm:spPr/>
      <dgm:t>
        <a:bodyPr/>
        <a:lstStyle/>
        <a:p>
          <a:endParaRPr lang="en-US"/>
        </a:p>
      </dgm:t>
    </dgm:pt>
    <dgm:pt modelId="{15EF840A-EA0D-436B-BA6E-479B8BFDF409}" type="sibTrans" cxnId="{00642A76-1461-45F5-8D68-555E4A9D2E65}">
      <dgm:prSet/>
      <dgm:spPr/>
      <dgm:t>
        <a:bodyPr/>
        <a:lstStyle/>
        <a:p>
          <a:endParaRPr lang="en-US"/>
        </a:p>
      </dgm:t>
    </dgm:pt>
    <dgm:pt modelId="{E267B35E-B598-4EFB-B121-6D7C2FB78CD6}">
      <dgm:prSet/>
      <dgm:spPr/>
      <dgm:t>
        <a:bodyPr/>
        <a:lstStyle/>
        <a:p>
          <a:pPr>
            <a:lnSpc>
              <a:spcPct val="100000"/>
            </a:lnSpc>
          </a:pPr>
          <a:r>
            <a:rPr lang="en-US"/>
            <a:t>Increase transparency and community engagement in budgeting</a:t>
          </a:r>
        </a:p>
      </dgm:t>
    </dgm:pt>
    <dgm:pt modelId="{311443D2-D8EB-401E-A42C-10BCA04EF85D}" type="parTrans" cxnId="{9DAF9E4F-5DF8-45F2-BCBB-924F33EFE9B5}">
      <dgm:prSet/>
      <dgm:spPr/>
      <dgm:t>
        <a:bodyPr/>
        <a:lstStyle/>
        <a:p>
          <a:endParaRPr lang="en-US"/>
        </a:p>
      </dgm:t>
    </dgm:pt>
    <dgm:pt modelId="{AFEE70B7-B6F3-4DE9-9578-E43F8C61C872}" type="sibTrans" cxnId="{9DAF9E4F-5DF8-45F2-BCBB-924F33EFE9B5}">
      <dgm:prSet/>
      <dgm:spPr/>
      <dgm:t>
        <a:bodyPr/>
        <a:lstStyle/>
        <a:p>
          <a:endParaRPr lang="en-US"/>
        </a:p>
      </dgm:t>
    </dgm:pt>
    <dgm:pt modelId="{42710D70-6245-44A9-A8FD-395A296FBB1A}">
      <dgm:prSet/>
      <dgm:spPr/>
      <dgm:t>
        <a:bodyPr/>
        <a:lstStyle/>
        <a:p>
          <a:pPr>
            <a:lnSpc>
              <a:spcPct val="100000"/>
            </a:lnSpc>
          </a:pPr>
          <a:r>
            <a:rPr lang="en-US"/>
            <a:t>Educate community stakeholders on budget and budget advocacy</a:t>
          </a:r>
        </a:p>
      </dgm:t>
    </dgm:pt>
    <dgm:pt modelId="{AABACDCF-9C2B-40CB-99D8-B47ED5D8F6DF}" type="parTrans" cxnId="{35C8C191-DC3B-49C6-8703-4F56415036FC}">
      <dgm:prSet/>
      <dgm:spPr/>
      <dgm:t>
        <a:bodyPr/>
        <a:lstStyle/>
        <a:p>
          <a:endParaRPr lang="en-US"/>
        </a:p>
      </dgm:t>
    </dgm:pt>
    <dgm:pt modelId="{44379AB1-8172-4372-84BC-97848284A5FD}" type="sibTrans" cxnId="{35C8C191-DC3B-49C6-8703-4F56415036FC}">
      <dgm:prSet/>
      <dgm:spPr/>
      <dgm:t>
        <a:bodyPr/>
        <a:lstStyle/>
        <a:p>
          <a:endParaRPr lang="en-US"/>
        </a:p>
      </dgm:t>
    </dgm:pt>
    <dgm:pt modelId="{4338A678-7787-4681-84E3-635759D871A7}" type="pres">
      <dgm:prSet presAssocID="{8851D067-D420-45E8-8683-CC363DC3F940}" presName="root" presStyleCnt="0">
        <dgm:presLayoutVars>
          <dgm:dir/>
          <dgm:resizeHandles val="exact"/>
        </dgm:presLayoutVars>
      </dgm:prSet>
      <dgm:spPr/>
    </dgm:pt>
    <dgm:pt modelId="{AD0392CF-C13C-4E64-B58E-5496FB00EB72}" type="pres">
      <dgm:prSet presAssocID="{0FAC00A8-C5C2-4314-B258-2C7F55B34E51}" presName="compNode" presStyleCnt="0"/>
      <dgm:spPr/>
    </dgm:pt>
    <dgm:pt modelId="{529CABD7-A056-4898-8037-842FEC0F9873}" type="pres">
      <dgm:prSet presAssocID="{0FAC00A8-C5C2-4314-B258-2C7F55B34E51}" presName="bgRect" presStyleLbl="bgShp" presStyleIdx="0" presStyleCnt="5"/>
      <dgm:spPr>
        <a:noFill/>
      </dgm:spPr>
    </dgm:pt>
    <dgm:pt modelId="{8A229228-9CAE-4AB4-B954-E2DD36BEA6A5}" type="pres">
      <dgm:prSet presAssocID="{0FAC00A8-C5C2-4314-B258-2C7F55B34E5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EF078956-6D5E-4A7B-97D6-B77B15172FBE}" type="pres">
      <dgm:prSet presAssocID="{0FAC00A8-C5C2-4314-B258-2C7F55B34E51}" presName="spaceRect" presStyleCnt="0"/>
      <dgm:spPr/>
    </dgm:pt>
    <dgm:pt modelId="{B697794B-E1E5-48DF-8F3C-382E2AA27493}" type="pres">
      <dgm:prSet presAssocID="{0FAC00A8-C5C2-4314-B258-2C7F55B34E51}" presName="parTx" presStyleLbl="revTx" presStyleIdx="0" presStyleCnt="5">
        <dgm:presLayoutVars>
          <dgm:chMax val="0"/>
          <dgm:chPref val="0"/>
        </dgm:presLayoutVars>
      </dgm:prSet>
      <dgm:spPr/>
    </dgm:pt>
    <dgm:pt modelId="{C8FFEA6B-FED5-44A7-99A2-F32693ECB31A}" type="pres">
      <dgm:prSet presAssocID="{ADBC08A0-5E1B-4804-B7D2-15D9E934A24E}" presName="sibTrans" presStyleCnt="0"/>
      <dgm:spPr/>
    </dgm:pt>
    <dgm:pt modelId="{0BE1FA96-8C96-417C-8E62-5BA11CF0E679}" type="pres">
      <dgm:prSet presAssocID="{EFA82BA8-62CD-4212-BC96-F3A8D6C342C9}" presName="compNode" presStyleCnt="0"/>
      <dgm:spPr/>
    </dgm:pt>
    <dgm:pt modelId="{A48F22EA-3524-410B-9C39-EBBB3094B70C}" type="pres">
      <dgm:prSet presAssocID="{EFA82BA8-62CD-4212-BC96-F3A8D6C342C9}" presName="bgRect" presStyleLbl="bgShp" presStyleIdx="1" presStyleCnt="5"/>
      <dgm:spPr/>
    </dgm:pt>
    <dgm:pt modelId="{59224ADE-10E0-4EFA-9923-A97AC826AECA}" type="pres">
      <dgm:prSet presAssocID="{EFA82BA8-62CD-4212-BC96-F3A8D6C342C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FCF4240A-5D55-4B1C-88C7-73A6B994FCFA}" type="pres">
      <dgm:prSet presAssocID="{EFA82BA8-62CD-4212-BC96-F3A8D6C342C9}" presName="spaceRect" presStyleCnt="0"/>
      <dgm:spPr/>
    </dgm:pt>
    <dgm:pt modelId="{8F212DC7-91CF-46C8-9805-B80F353E31FA}" type="pres">
      <dgm:prSet presAssocID="{EFA82BA8-62CD-4212-BC96-F3A8D6C342C9}" presName="parTx" presStyleLbl="revTx" presStyleIdx="1" presStyleCnt="5">
        <dgm:presLayoutVars>
          <dgm:chMax val="0"/>
          <dgm:chPref val="0"/>
        </dgm:presLayoutVars>
      </dgm:prSet>
      <dgm:spPr/>
    </dgm:pt>
    <dgm:pt modelId="{45B05850-4AE0-4880-A93A-F738632835AB}" type="pres">
      <dgm:prSet presAssocID="{D3C59E95-87AA-4DE9-A42C-766456687258}" presName="sibTrans" presStyleCnt="0"/>
      <dgm:spPr/>
    </dgm:pt>
    <dgm:pt modelId="{75E91E70-80A0-4459-9FBC-B1D63379A949}" type="pres">
      <dgm:prSet presAssocID="{9382264E-58B4-450B-8E8E-0EE5A6E31D22}" presName="compNode" presStyleCnt="0"/>
      <dgm:spPr/>
    </dgm:pt>
    <dgm:pt modelId="{EFDD896C-9003-46BA-8B5A-28C6C9769CA3}" type="pres">
      <dgm:prSet presAssocID="{9382264E-58B4-450B-8E8E-0EE5A6E31D22}" presName="bgRect" presStyleLbl="bgShp" presStyleIdx="2" presStyleCnt="5"/>
      <dgm:spPr/>
    </dgm:pt>
    <dgm:pt modelId="{7B79ADE0-ED9D-4403-ACBE-9805935E8E37}" type="pres">
      <dgm:prSet presAssocID="{9382264E-58B4-450B-8E8E-0EE5A6E31D22}"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ales of justice with solid fill"/>
        </a:ext>
      </dgm:extLst>
    </dgm:pt>
    <dgm:pt modelId="{44A912F0-C5C8-476D-8B96-BF74F57089B6}" type="pres">
      <dgm:prSet presAssocID="{9382264E-58B4-450B-8E8E-0EE5A6E31D22}" presName="spaceRect" presStyleCnt="0"/>
      <dgm:spPr/>
    </dgm:pt>
    <dgm:pt modelId="{2F3F0F57-491F-4116-A54E-353AE82A8C1B}" type="pres">
      <dgm:prSet presAssocID="{9382264E-58B4-450B-8E8E-0EE5A6E31D22}" presName="parTx" presStyleLbl="revTx" presStyleIdx="2" presStyleCnt="5">
        <dgm:presLayoutVars>
          <dgm:chMax val="0"/>
          <dgm:chPref val="0"/>
        </dgm:presLayoutVars>
      </dgm:prSet>
      <dgm:spPr/>
    </dgm:pt>
    <dgm:pt modelId="{FC158011-0CC0-4B11-990E-6E6C5EE26451}" type="pres">
      <dgm:prSet presAssocID="{15EF840A-EA0D-436B-BA6E-479B8BFDF409}" presName="sibTrans" presStyleCnt="0"/>
      <dgm:spPr/>
    </dgm:pt>
    <dgm:pt modelId="{B92ADACA-F361-4224-87A9-8E7F3BBD250B}" type="pres">
      <dgm:prSet presAssocID="{E267B35E-B598-4EFB-B121-6D7C2FB78CD6}" presName="compNode" presStyleCnt="0"/>
      <dgm:spPr/>
    </dgm:pt>
    <dgm:pt modelId="{6C4D65BF-0575-407B-95FF-7CA6CB2AA450}" type="pres">
      <dgm:prSet presAssocID="{E267B35E-B598-4EFB-B121-6D7C2FB78CD6}" presName="bgRect" presStyleLbl="bgShp" presStyleIdx="3" presStyleCnt="5"/>
      <dgm:spPr/>
    </dgm:pt>
    <dgm:pt modelId="{0A598A23-11E2-4DE7-A0D6-1E96D08CB1C2}" type="pres">
      <dgm:prSet presAssocID="{E267B35E-B598-4EFB-B121-6D7C2FB78CD6}"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Zoom in with solid fill"/>
        </a:ext>
      </dgm:extLst>
    </dgm:pt>
    <dgm:pt modelId="{033E2448-5054-4332-BF10-A38F605ED54E}" type="pres">
      <dgm:prSet presAssocID="{E267B35E-B598-4EFB-B121-6D7C2FB78CD6}" presName="spaceRect" presStyleCnt="0"/>
      <dgm:spPr/>
    </dgm:pt>
    <dgm:pt modelId="{7C3A03BD-D15B-48E3-973D-B68B2833F9DF}" type="pres">
      <dgm:prSet presAssocID="{E267B35E-B598-4EFB-B121-6D7C2FB78CD6}" presName="parTx" presStyleLbl="revTx" presStyleIdx="3" presStyleCnt="5">
        <dgm:presLayoutVars>
          <dgm:chMax val="0"/>
          <dgm:chPref val="0"/>
        </dgm:presLayoutVars>
      </dgm:prSet>
      <dgm:spPr/>
    </dgm:pt>
    <dgm:pt modelId="{B1A774F8-00BF-4874-909F-9AF673ACD3BC}" type="pres">
      <dgm:prSet presAssocID="{AFEE70B7-B6F3-4DE9-9578-E43F8C61C872}" presName="sibTrans" presStyleCnt="0"/>
      <dgm:spPr/>
    </dgm:pt>
    <dgm:pt modelId="{22FE2DBF-277D-46D3-AD60-B1D1D6EC2839}" type="pres">
      <dgm:prSet presAssocID="{42710D70-6245-44A9-A8FD-395A296FBB1A}" presName="compNode" presStyleCnt="0"/>
      <dgm:spPr/>
    </dgm:pt>
    <dgm:pt modelId="{21B9B540-C344-4B0D-A9AC-18973502DA8A}" type="pres">
      <dgm:prSet presAssocID="{42710D70-6245-44A9-A8FD-395A296FBB1A}" presName="bgRect" presStyleLbl="bgShp" presStyleIdx="4" presStyleCnt="5"/>
      <dgm:spPr/>
    </dgm:pt>
    <dgm:pt modelId="{104C35F4-4E2B-4725-AA1C-E0BD85E3A932}" type="pres">
      <dgm:prSet presAssocID="{42710D70-6245-44A9-A8FD-395A296FBB1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Professor female with solid fill"/>
        </a:ext>
      </dgm:extLst>
    </dgm:pt>
    <dgm:pt modelId="{37BBD170-3EE5-4120-8BD5-4A939C765636}" type="pres">
      <dgm:prSet presAssocID="{42710D70-6245-44A9-A8FD-395A296FBB1A}" presName="spaceRect" presStyleCnt="0"/>
      <dgm:spPr/>
    </dgm:pt>
    <dgm:pt modelId="{34C9AD37-E224-419A-B4FC-ADB149553AAE}" type="pres">
      <dgm:prSet presAssocID="{42710D70-6245-44A9-A8FD-395A296FBB1A}" presName="parTx" presStyleLbl="revTx" presStyleIdx="4" presStyleCnt="5">
        <dgm:presLayoutVars>
          <dgm:chMax val="0"/>
          <dgm:chPref val="0"/>
        </dgm:presLayoutVars>
      </dgm:prSet>
      <dgm:spPr/>
    </dgm:pt>
  </dgm:ptLst>
  <dgm:cxnLst>
    <dgm:cxn modelId="{0AE0612B-70B0-49D3-96E5-6F7CB3BB5DB6}" type="presOf" srcId="{9382264E-58B4-450B-8E8E-0EE5A6E31D22}" destId="{2F3F0F57-491F-4116-A54E-353AE82A8C1B}" srcOrd="0" destOrd="0" presId="urn:microsoft.com/office/officeart/2018/2/layout/IconVerticalSolidList"/>
    <dgm:cxn modelId="{575C7B2D-77C8-4DFF-BD6F-63740108B581}" type="presOf" srcId="{0FAC00A8-C5C2-4314-B258-2C7F55B34E51}" destId="{B697794B-E1E5-48DF-8F3C-382E2AA27493}" srcOrd="0" destOrd="0" presId="urn:microsoft.com/office/officeart/2018/2/layout/IconVerticalSolidList"/>
    <dgm:cxn modelId="{ADEF3931-08BA-4096-8608-27F0D9AAB819}" type="presOf" srcId="{42710D70-6245-44A9-A8FD-395A296FBB1A}" destId="{34C9AD37-E224-419A-B4FC-ADB149553AAE}" srcOrd="0" destOrd="0" presId="urn:microsoft.com/office/officeart/2018/2/layout/IconVerticalSolidList"/>
    <dgm:cxn modelId="{93A34461-18DA-4BAB-8DCA-B8B6662E757E}" srcId="{8851D067-D420-45E8-8683-CC363DC3F940}" destId="{EFA82BA8-62CD-4212-BC96-F3A8D6C342C9}" srcOrd="1" destOrd="0" parTransId="{A4AE41A8-29BD-4815-8B66-E316ED304E2B}" sibTransId="{D3C59E95-87AA-4DE9-A42C-766456687258}"/>
    <dgm:cxn modelId="{9DAF9E4F-5DF8-45F2-BCBB-924F33EFE9B5}" srcId="{8851D067-D420-45E8-8683-CC363DC3F940}" destId="{E267B35E-B598-4EFB-B121-6D7C2FB78CD6}" srcOrd="3" destOrd="0" parTransId="{311443D2-D8EB-401E-A42C-10BCA04EF85D}" sibTransId="{AFEE70B7-B6F3-4DE9-9578-E43F8C61C872}"/>
    <dgm:cxn modelId="{00642A76-1461-45F5-8D68-555E4A9D2E65}" srcId="{8851D067-D420-45E8-8683-CC363DC3F940}" destId="{9382264E-58B4-450B-8E8E-0EE5A6E31D22}" srcOrd="2" destOrd="0" parTransId="{098FB32C-B33F-4D0B-B85E-BA5B5F731BAC}" sibTransId="{15EF840A-EA0D-436B-BA6E-479B8BFDF409}"/>
    <dgm:cxn modelId="{35C8C191-DC3B-49C6-8703-4F56415036FC}" srcId="{8851D067-D420-45E8-8683-CC363DC3F940}" destId="{42710D70-6245-44A9-A8FD-395A296FBB1A}" srcOrd="4" destOrd="0" parTransId="{AABACDCF-9C2B-40CB-99D8-B47ED5D8F6DF}" sibTransId="{44379AB1-8172-4372-84BC-97848284A5FD}"/>
    <dgm:cxn modelId="{168753A4-8498-4D61-BAA6-B9E1E4F145C8}" type="presOf" srcId="{E267B35E-B598-4EFB-B121-6D7C2FB78CD6}" destId="{7C3A03BD-D15B-48E3-973D-B68B2833F9DF}" srcOrd="0" destOrd="0" presId="urn:microsoft.com/office/officeart/2018/2/layout/IconVerticalSolidList"/>
    <dgm:cxn modelId="{2B06A5A8-EDF5-486B-B473-76D0FD6A711C}" type="presOf" srcId="{EFA82BA8-62CD-4212-BC96-F3A8D6C342C9}" destId="{8F212DC7-91CF-46C8-9805-B80F353E31FA}" srcOrd="0" destOrd="0" presId="urn:microsoft.com/office/officeart/2018/2/layout/IconVerticalSolidList"/>
    <dgm:cxn modelId="{664936B8-B77E-4B70-988B-1B1E2E104F57}" srcId="{8851D067-D420-45E8-8683-CC363DC3F940}" destId="{0FAC00A8-C5C2-4314-B258-2C7F55B34E51}" srcOrd="0" destOrd="0" parTransId="{74C861DC-4597-4017-802C-F32B5404C342}" sibTransId="{ADBC08A0-5E1B-4804-B7D2-15D9E934A24E}"/>
    <dgm:cxn modelId="{5C5D5EC0-1C37-4085-BC03-E52A69B8EFA2}" type="presOf" srcId="{8851D067-D420-45E8-8683-CC363DC3F940}" destId="{4338A678-7787-4681-84E3-635759D871A7}" srcOrd="0" destOrd="0" presId="urn:microsoft.com/office/officeart/2018/2/layout/IconVerticalSolidList"/>
    <dgm:cxn modelId="{15871276-161B-4112-80FF-3A5A30B46B3A}" type="presParOf" srcId="{4338A678-7787-4681-84E3-635759D871A7}" destId="{AD0392CF-C13C-4E64-B58E-5496FB00EB72}" srcOrd="0" destOrd="0" presId="urn:microsoft.com/office/officeart/2018/2/layout/IconVerticalSolidList"/>
    <dgm:cxn modelId="{765BB168-766C-47DE-B805-BE9CA1C48EE5}" type="presParOf" srcId="{AD0392CF-C13C-4E64-B58E-5496FB00EB72}" destId="{529CABD7-A056-4898-8037-842FEC0F9873}" srcOrd="0" destOrd="0" presId="urn:microsoft.com/office/officeart/2018/2/layout/IconVerticalSolidList"/>
    <dgm:cxn modelId="{88C682A6-53B6-4C4F-BB09-F29988BD58BB}" type="presParOf" srcId="{AD0392CF-C13C-4E64-B58E-5496FB00EB72}" destId="{8A229228-9CAE-4AB4-B954-E2DD36BEA6A5}" srcOrd="1" destOrd="0" presId="urn:microsoft.com/office/officeart/2018/2/layout/IconVerticalSolidList"/>
    <dgm:cxn modelId="{9A1BF24C-DFC8-4AAB-B6B8-5EEDAF5B2095}" type="presParOf" srcId="{AD0392CF-C13C-4E64-B58E-5496FB00EB72}" destId="{EF078956-6D5E-4A7B-97D6-B77B15172FBE}" srcOrd="2" destOrd="0" presId="urn:microsoft.com/office/officeart/2018/2/layout/IconVerticalSolidList"/>
    <dgm:cxn modelId="{20C152E4-BF43-4E70-9373-05CE0977E891}" type="presParOf" srcId="{AD0392CF-C13C-4E64-B58E-5496FB00EB72}" destId="{B697794B-E1E5-48DF-8F3C-382E2AA27493}" srcOrd="3" destOrd="0" presId="urn:microsoft.com/office/officeart/2018/2/layout/IconVerticalSolidList"/>
    <dgm:cxn modelId="{46607232-2100-4019-A3C3-327F55CD8DD3}" type="presParOf" srcId="{4338A678-7787-4681-84E3-635759D871A7}" destId="{C8FFEA6B-FED5-44A7-99A2-F32693ECB31A}" srcOrd="1" destOrd="0" presId="urn:microsoft.com/office/officeart/2018/2/layout/IconVerticalSolidList"/>
    <dgm:cxn modelId="{80ABF154-6A1D-4A16-AB0F-C0EE4E8C0542}" type="presParOf" srcId="{4338A678-7787-4681-84E3-635759D871A7}" destId="{0BE1FA96-8C96-417C-8E62-5BA11CF0E679}" srcOrd="2" destOrd="0" presId="urn:microsoft.com/office/officeart/2018/2/layout/IconVerticalSolidList"/>
    <dgm:cxn modelId="{93EE846A-AA5F-4D15-96ED-94248AEA4DAE}" type="presParOf" srcId="{0BE1FA96-8C96-417C-8E62-5BA11CF0E679}" destId="{A48F22EA-3524-410B-9C39-EBBB3094B70C}" srcOrd="0" destOrd="0" presId="urn:microsoft.com/office/officeart/2018/2/layout/IconVerticalSolidList"/>
    <dgm:cxn modelId="{84E083ED-CAC6-42B0-BD3B-E04699B2E2AE}" type="presParOf" srcId="{0BE1FA96-8C96-417C-8E62-5BA11CF0E679}" destId="{59224ADE-10E0-4EFA-9923-A97AC826AECA}" srcOrd="1" destOrd="0" presId="urn:microsoft.com/office/officeart/2018/2/layout/IconVerticalSolidList"/>
    <dgm:cxn modelId="{95D38928-463C-494D-A322-9C4635CDD705}" type="presParOf" srcId="{0BE1FA96-8C96-417C-8E62-5BA11CF0E679}" destId="{FCF4240A-5D55-4B1C-88C7-73A6B994FCFA}" srcOrd="2" destOrd="0" presId="urn:microsoft.com/office/officeart/2018/2/layout/IconVerticalSolidList"/>
    <dgm:cxn modelId="{1FE73483-C610-4CFC-8FD4-C201FE0534EC}" type="presParOf" srcId="{0BE1FA96-8C96-417C-8E62-5BA11CF0E679}" destId="{8F212DC7-91CF-46C8-9805-B80F353E31FA}" srcOrd="3" destOrd="0" presId="urn:microsoft.com/office/officeart/2018/2/layout/IconVerticalSolidList"/>
    <dgm:cxn modelId="{B17947F8-DCA5-498E-BEA8-4CB9405E598C}" type="presParOf" srcId="{4338A678-7787-4681-84E3-635759D871A7}" destId="{45B05850-4AE0-4880-A93A-F738632835AB}" srcOrd="3" destOrd="0" presId="urn:microsoft.com/office/officeart/2018/2/layout/IconVerticalSolidList"/>
    <dgm:cxn modelId="{94A6D792-84B1-4BA9-83E1-B8E1D3A62AAA}" type="presParOf" srcId="{4338A678-7787-4681-84E3-635759D871A7}" destId="{75E91E70-80A0-4459-9FBC-B1D63379A949}" srcOrd="4" destOrd="0" presId="urn:microsoft.com/office/officeart/2018/2/layout/IconVerticalSolidList"/>
    <dgm:cxn modelId="{92BF8684-B077-4125-8568-C885C66FC0E1}" type="presParOf" srcId="{75E91E70-80A0-4459-9FBC-B1D63379A949}" destId="{EFDD896C-9003-46BA-8B5A-28C6C9769CA3}" srcOrd="0" destOrd="0" presId="urn:microsoft.com/office/officeart/2018/2/layout/IconVerticalSolidList"/>
    <dgm:cxn modelId="{A327F246-535A-46AE-9FCF-0259B3349416}" type="presParOf" srcId="{75E91E70-80A0-4459-9FBC-B1D63379A949}" destId="{7B79ADE0-ED9D-4403-ACBE-9805935E8E37}" srcOrd="1" destOrd="0" presId="urn:microsoft.com/office/officeart/2018/2/layout/IconVerticalSolidList"/>
    <dgm:cxn modelId="{98ACAF23-7D83-4FCD-B431-5D8369070067}" type="presParOf" srcId="{75E91E70-80A0-4459-9FBC-B1D63379A949}" destId="{44A912F0-C5C8-476D-8B96-BF74F57089B6}" srcOrd="2" destOrd="0" presId="urn:microsoft.com/office/officeart/2018/2/layout/IconVerticalSolidList"/>
    <dgm:cxn modelId="{DD167778-9857-443F-BFB3-DB20F1696B5B}" type="presParOf" srcId="{75E91E70-80A0-4459-9FBC-B1D63379A949}" destId="{2F3F0F57-491F-4116-A54E-353AE82A8C1B}" srcOrd="3" destOrd="0" presId="urn:microsoft.com/office/officeart/2018/2/layout/IconVerticalSolidList"/>
    <dgm:cxn modelId="{A2F95F80-13A9-44C1-8147-63668C3EAF0B}" type="presParOf" srcId="{4338A678-7787-4681-84E3-635759D871A7}" destId="{FC158011-0CC0-4B11-990E-6E6C5EE26451}" srcOrd="5" destOrd="0" presId="urn:microsoft.com/office/officeart/2018/2/layout/IconVerticalSolidList"/>
    <dgm:cxn modelId="{360C98B7-80FB-4641-8B6F-7EDC62917159}" type="presParOf" srcId="{4338A678-7787-4681-84E3-635759D871A7}" destId="{B92ADACA-F361-4224-87A9-8E7F3BBD250B}" srcOrd="6" destOrd="0" presId="urn:microsoft.com/office/officeart/2018/2/layout/IconVerticalSolidList"/>
    <dgm:cxn modelId="{63E3E406-F860-4DC3-8283-2A475FF4758D}" type="presParOf" srcId="{B92ADACA-F361-4224-87A9-8E7F3BBD250B}" destId="{6C4D65BF-0575-407B-95FF-7CA6CB2AA450}" srcOrd="0" destOrd="0" presId="urn:microsoft.com/office/officeart/2018/2/layout/IconVerticalSolidList"/>
    <dgm:cxn modelId="{188E3D1F-8A4E-4D84-9E11-83651626D0E9}" type="presParOf" srcId="{B92ADACA-F361-4224-87A9-8E7F3BBD250B}" destId="{0A598A23-11E2-4DE7-A0D6-1E96D08CB1C2}" srcOrd="1" destOrd="0" presId="urn:microsoft.com/office/officeart/2018/2/layout/IconVerticalSolidList"/>
    <dgm:cxn modelId="{E18FF608-FFE0-486E-94BB-65399A2F79E0}" type="presParOf" srcId="{B92ADACA-F361-4224-87A9-8E7F3BBD250B}" destId="{033E2448-5054-4332-BF10-A38F605ED54E}" srcOrd="2" destOrd="0" presId="urn:microsoft.com/office/officeart/2018/2/layout/IconVerticalSolidList"/>
    <dgm:cxn modelId="{55648542-71A9-4916-B164-2AFA68B98C00}" type="presParOf" srcId="{B92ADACA-F361-4224-87A9-8E7F3BBD250B}" destId="{7C3A03BD-D15B-48E3-973D-B68B2833F9DF}" srcOrd="3" destOrd="0" presId="urn:microsoft.com/office/officeart/2018/2/layout/IconVerticalSolidList"/>
    <dgm:cxn modelId="{F8795CED-B5CD-4C6E-81F3-AA79C368F0BD}" type="presParOf" srcId="{4338A678-7787-4681-84E3-635759D871A7}" destId="{B1A774F8-00BF-4874-909F-9AF673ACD3BC}" srcOrd="7" destOrd="0" presId="urn:microsoft.com/office/officeart/2018/2/layout/IconVerticalSolidList"/>
    <dgm:cxn modelId="{1A856CA4-6196-40BF-BE73-DD0B002AB307}" type="presParOf" srcId="{4338A678-7787-4681-84E3-635759D871A7}" destId="{22FE2DBF-277D-46D3-AD60-B1D1D6EC2839}" srcOrd="8" destOrd="0" presId="urn:microsoft.com/office/officeart/2018/2/layout/IconVerticalSolidList"/>
    <dgm:cxn modelId="{03C96DCC-AFEC-4EE5-951D-FD4CDCE29F8C}" type="presParOf" srcId="{22FE2DBF-277D-46D3-AD60-B1D1D6EC2839}" destId="{21B9B540-C344-4B0D-A9AC-18973502DA8A}" srcOrd="0" destOrd="0" presId="urn:microsoft.com/office/officeart/2018/2/layout/IconVerticalSolidList"/>
    <dgm:cxn modelId="{B0EFA580-196D-46B0-A18D-2A24CC7DBC5B}" type="presParOf" srcId="{22FE2DBF-277D-46D3-AD60-B1D1D6EC2839}" destId="{104C35F4-4E2B-4725-AA1C-E0BD85E3A932}" srcOrd="1" destOrd="0" presId="urn:microsoft.com/office/officeart/2018/2/layout/IconVerticalSolidList"/>
    <dgm:cxn modelId="{61982BA3-352A-43E7-85A5-459622670524}" type="presParOf" srcId="{22FE2DBF-277D-46D3-AD60-B1D1D6EC2839}" destId="{37BBD170-3EE5-4120-8BD5-4A939C765636}" srcOrd="2" destOrd="0" presId="urn:microsoft.com/office/officeart/2018/2/layout/IconVerticalSolidList"/>
    <dgm:cxn modelId="{F291A6BF-B442-46C4-B282-207E831AC832}" type="presParOf" srcId="{22FE2DBF-277D-46D3-AD60-B1D1D6EC2839}" destId="{34C9AD37-E224-419A-B4FC-ADB149553AA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6C690D-C2CF-4658-9BA2-059C0C903347}"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9543B6BE-6551-4C99-BC5F-357905569780}">
      <dgm:prSet/>
      <dgm:spPr/>
      <dgm:t>
        <a:bodyPr/>
        <a:lstStyle/>
        <a:p>
          <a:r>
            <a:rPr lang="en-US"/>
            <a:t>2017</a:t>
          </a:r>
        </a:p>
      </dgm:t>
    </dgm:pt>
    <dgm:pt modelId="{C37CFDB4-821D-45C1-AEA5-1C01029134F4}" type="parTrans" cxnId="{039C05D9-5A77-43C5-9F9B-1134EDD58A27}">
      <dgm:prSet/>
      <dgm:spPr/>
      <dgm:t>
        <a:bodyPr/>
        <a:lstStyle/>
        <a:p>
          <a:endParaRPr lang="en-US"/>
        </a:p>
      </dgm:t>
    </dgm:pt>
    <dgm:pt modelId="{AB99CFFB-41A9-4E9F-9B44-BE30C8E74C47}" type="sibTrans" cxnId="{039C05D9-5A77-43C5-9F9B-1134EDD58A27}">
      <dgm:prSet/>
      <dgm:spPr/>
      <dgm:t>
        <a:bodyPr/>
        <a:lstStyle/>
        <a:p>
          <a:endParaRPr lang="en-US"/>
        </a:p>
      </dgm:t>
    </dgm:pt>
    <dgm:pt modelId="{1FB497F2-47C7-40C8-AAB2-727BD5A13CE7}">
      <dgm:prSet/>
      <dgm:spPr/>
      <dgm:t>
        <a:bodyPr/>
        <a:lstStyle/>
        <a:p>
          <a:r>
            <a:rPr lang="en-US"/>
            <a:t>Small group meets</a:t>
          </a:r>
        </a:p>
      </dgm:t>
    </dgm:pt>
    <dgm:pt modelId="{65B21876-DD20-49D2-AA4A-EBED08E76A05}" type="parTrans" cxnId="{33C94EA3-BE3C-4F49-AC3E-75DB5AC6286C}">
      <dgm:prSet/>
      <dgm:spPr/>
      <dgm:t>
        <a:bodyPr/>
        <a:lstStyle/>
        <a:p>
          <a:endParaRPr lang="en-US"/>
        </a:p>
      </dgm:t>
    </dgm:pt>
    <dgm:pt modelId="{BBEDBDFC-B8FB-42D3-9DDA-2BFE0CC8C511}" type="sibTrans" cxnId="{33C94EA3-BE3C-4F49-AC3E-75DB5AC6286C}">
      <dgm:prSet/>
      <dgm:spPr/>
      <dgm:t>
        <a:bodyPr/>
        <a:lstStyle/>
        <a:p>
          <a:endParaRPr lang="en-US"/>
        </a:p>
      </dgm:t>
    </dgm:pt>
    <dgm:pt modelId="{87EE466D-D3AF-426F-AB17-37C9769F9823}">
      <dgm:prSet/>
      <dgm:spPr/>
      <dgm:t>
        <a:bodyPr/>
        <a:lstStyle/>
        <a:p>
          <a:r>
            <a:rPr lang="en-US"/>
            <a:t>How can we bring stronger community voice to the County's budgeting process?</a:t>
          </a:r>
        </a:p>
      </dgm:t>
    </dgm:pt>
    <dgm:pt modelId="{F9F0D199-7B0B-481D-8309-2FB9EC320F5C}" type="parTrans" cxnId="{18FAD5F7-3291-45B8-B6D5-6E04DFA1FB86}">
      <dgm:prSet/>
      <dgm:spPr/>
      <dgm:t>
        <a:bodyPr/>
        <a:lstStyle/>
        <a:p>
          <a:endParaRPr lang="en-US"/>
        </a:p>
      </dgm:t>
    </dgm:pt>
    <dgm:pt modelId="{6ADE3931-5A15-4A34-A768-7425A937E330}" type="sibTrans" cxnId="{18FAD5F7-3291-45B8-B6D5-6E04DFA1FB86}">
      <dgm:prSet/>
      <dgm:spPr/>
      <dgm:t>
        <a:bodyPr/>
        <a:lstStyle/>
        <a:p>
          <a:endParaRPr lang="en-US"/>
        </a:p>
      </dgm:t>
    </dgm:pt>
    <dgm:pt modelId="{E4D4BB98-3BEE-41B4-967A-CB08370FDEEF}">
      <dgm:prSet/>
      <dgm:spPr/>
      <dgm:t>
        <a:bodyPr/>
        <a:lstStyle/>
        <a:p>
          <a:r>
            <a:rPr lang="en-US"/>
            <a:t>2018</a:t>
          </a:r>
        </a:p>
      </dgm:t>
    </dgm:pt>
    <dgm:pt modelId="{BE8BEB7D-B72E-4FCE-A441-91A171A57A86}" type="parTrans" cxnId="{972B6664-73A6-476A-97EA-8C37D128CDC0}">
      <dgm:prSet/>
      <dgm:spPr/>
      <dgm:t>
        <a:bodyPr/>
        <a:lstStyle/>
        <a:p>
          <a:endParaRPr lang="en-US"/>
        </a:p>
      </dgm:t>
    </dgm:pt>
    <dgm:pt modelId="{3CBC6D3B-3CA1-4C8B-840D-1C97ACF0AFFA}" type="sibTrans" cxnId="{972B6664-73A6-476A-97EA-8C37D128CDC0}">
      <dgm:prSet/>
      <dgm:spPr/>
      <dgm:t>
        <a:bodyPr/>
        <a:lstStyle/>
        <a:p>
          <a:endParaRPr lang="en-US"/>
        </a:p>
      </dgm:t>
    </dgm:pt>
    <dgm:pt modelId="{664BF001-AEF8-415A-9B7A-B11662F08EC0}">
      <dgm:prSet/>
      <dgm:spPr/>
      <dgm:t>
        <a:bodyPr/>
        <a:lstStyle/>
        <a:p>
          <a:r>
            <a:rPr lang="en-US"/>
            <a:t>Launch – survey gets 400+ responses</a:t>
          </a:r>
        </a:p>
      </dgm:t>
    </dgm:pt>
    <dgm:pt modelId="{DED72A74-3593-4BE7-98DB-728D54F95A9E}" type="parTrans" cxnId="{33C60DB2-C2DD-4129-BC68-114A9153CF56}">
      <dgm:prSet/>
      <dgm:spPr/>
      <dgm:t>
        <a:bodyPr/>
        <a:lstStyle/>
        <a:p>
          <a:endParaRPr lang="en-US"/>
        </a:p>
      </dgm:t>
    </dgm:pt>
    <dgm:pt modelId="{DA0CD40F-4CAA-44F9-9F1E-7EA9EC630477}" type="sibTrans" cxnId="{33C60DB2-C2DD-4129-BC68-114A9153CF56}">
      <dgm:prSet/>
      <dgm:spPr/>
      <dgm:t>
        <a:bodyPr/>
        <a:lstStyle/>
        <a:p>
          <a:endParaRPr lang="en-US"/>
        </a:p>
      </dgm:t>
    </dgm:pt>
    <dgm:pt modelId="{3FAE8484-ED53-4E60-9015-3DB2614335B7}">
      <dgm:prSet/>
      <dgm:spPr/>
      <dgm:t>
        <a:bodyPr/>
        <a:lstStyle/>
        <a:p>
          <a:r>
            <a:rPr lang="en-US"/>
            <a:t>Educate ourselves</a:t>
          </a:r>
        </a:p>
      </dgm:t>
    </dgm:pt>
    <dgm:pt modelId="{28D53F02-C57E-4CAE-9782-C79773CC97E3}" type="parTrans" cxnId="{3946819F-5E02-469D-B596-6EBB658CD4ED}">
      <dgm:prSet/>
      <dgm:spPr/>
      <dgm:t>
        <a:bodyPr/>
        <a:lstStyle/>
        <a:p>
          <a:endParaRPr lang="en-US"/>
        </a:p>
      </dgm:t>
    </dgm:pt>
    <dgm:pt modelId="{63FE6560-9881-4E5D-935B-54F74657865D}" type="sibTrans" cxnId="{3946819F-5E02-469D-B596-6EBB658CD4ED}">
      <dgm:prSet/>
      <dgm:spPr/>
      <dgm:t>
        <a:bodyPr/>
        <a:lstStyle/>
        <a:p>
          <a:endParaRPr lang="en-US"/>
        </a:p>
      </dgm:t>
    </dgm:pt>
    <dgm:pt modelId="{49FA532E-23E8-4CB5-8BE6-B1EBCAE66D3C}">
      <dgm:prSet/>
      <dgm:spPr/>
      <dgm:t>
        <a:bodyPr/>
        <a:lstStyle/>
        <a:p>
          <a:r>
            <a:rPr lang="en-US"/>
            <a:t>Research</a:t>
          </a:r>
        </a:p>
      </dgm:t>
    </dgm:pt>
    <dgm:pt modelId="{3118FFB4-6951-4AAA-8FEF-77F9F0430A55}" type="parTrans" cxnId="{E14F1109-3601-4F9B-AF6F-84D2819FA5B4}">
      <dgm:prSet/>
      <dgm:spPr/>
      <dgm:t>
        <a:bodyPr/>
        <a:lstStyle/>
        <a:p>
          <a:endParaRPr lang="en-US"/>
        </a:p>
      </dgm:t>
    </dgm:pt>
    <dgm:pt modelId="{F5E44628-44D6-4ABC-9DE9-E25162716AC0}" type="sibTrans" cxnId="{E14F1109-3601-4F9B-AF6F-84D2819FA5B4}">
      <dgm:prSet/>
      <dgm:spPr/>
      <dgm:t>
        <a:bodyPr/>
        <a:lstStyle/>
        <a:p>
          <a:endParaRPr lang="en-US"/>
        </a:p>
      </dgm:t>
    </dgm:pt>
    <dgm:pt modelId="{F53D81FF-0F30-4ECA-B476-8F4F6760E875}">
      <dgm:prSet/>
      <dgm:spPr/>
      <dgm:t>
        <a:bodyPr/>
        <a:lstStyle/>
        <a:p>
          <a:r>
            <a:rPr lang="en-US"/>
            <a:t>Process proposals</a:t>
          </a:r>
        </a:p>
      </dgm:t>
    </dgm:pt>
    <dgm:pt modelId="{377F5236-945B-406B-ADAE-45B97448D57E}" type="parTrans" cxnId="{CD5F2FE4-F670-493E-BE83-ECD083A3C4DA}">
      <dgm:prSet/>
      <dgm:spPr/>
      <dgm:t>
        <a:bodyPr/>
        <a:lstStyle/>
        <a:p>
          <a:endParaRPr lang="en-US"/>
        </a:p>
      </dgm:t>
    </dgm:pt>
    <dgm:pt modelId="{7CAA3A2E-3094-4B88-8EAC-C24DF7FAB7D2}" type="sibTrans" cxnId="{CD5F2FE4-F670-493E-BE83-ECD083A3C4DA}">
      <dgm:prSet/>
      <dgm:spPr/>
      <dgm:t>
        <a:bodyPr/>
        <a:lstStyle/>
        <a:p>
          <a:endParaRPr lang="en-US"/>
        </a:p>
      </dgm:t>
    </dgm:pt>
    <dgm:pt modelId="{D960BE4F-CFFF-4107-9518-85EB02E9EC00}">
      <dgm:prSet/>
      <dgm:spPr/>
      <dgm:t>
        <a:bodyPr/>
        <a:lstStyle/>
        <a:p>
          <a:r>
            <a:rPr lang="en-US"/>
            <a:t>Issue advocacy</a:t>
          </a:r>
        </a:p>
      </dgm:t>
    </dgm:pt>
    <dgm:pt modelId="{86DBD12A-3A46-46A6-A269-851017480FE7}" type="parTrans" cxnId="{EA0E4818-EB6F-4312-8606-6376161DAD23}">
      <dgm:prSet/>
      <dgm:spPr/>
      <dgm:t>
        <a:bodyPr/>
        <a:lstStyle/>
        <a:p>
          <a:endParaRPr lang="en-US"/>
        </a:p>
      </dgm:t>
    </dgm:pt>
    <dgm:pt modelId="{760F5EE1-E1A1-4E9A-A662-9CFEE6B5147E}" type="sibTrans" cxnId="{EA0E4818-EB6F-4312-8606-6376161DAD23}">
      <dgm:prSet/>
      <dgm:spPr/>
      <dgm:t>
        <a:bodyPr/>
        <a:lstStyle/>
        <a:p>
          <a:endParaRPr lang="en-US"/>
        </a:p>
      </dgm:t>
    </dgm:pt>
    <dgm:pt modelId="{E3EE17B1-0FF1-42BA-800B-E75A0454E403}">
      <dgm:prSet/>
      <dgm:spPr/>
      <dgm:t>
        <a:bodyPr/>
        <a:lstStyle/>
        <a:p>
          <a:r>
            <a:rPr lang="en-US"/>
            <a:t>2019</a:t>
          </a:r>
        </a:p>
      </dgm:t>
    </dgm:pt>
    <dgm:pt modelId="{F62340C1-D752-4A9E-BE4F-F248FFAC8558}" type="parTrans" cxnId="{5EF9358D-BE21-4918-AEEC-5A22FFB219F6}">
      <dgm:prSet/>
      <dgm:spPr/>
      <dgm:t>
        <a:bodyPr/>
        <a:lstStyle/>
        <a:p>
          <a:endParaRPr lang="en-US"/>
        </a:p>
      </dgm:t>
    </dgm:pt>
    <dgm:pt modelId="{F469CAF5-0189-40F6-AD6A-7B3643A5FF49}" type="sibTrans" cxnId="{5EF9358D-BE21-4918-AEEC-5A22FFB219F6}">
      <dgm:prSet/>
      <dgm:spPr/>
      <dgm:t>
        <a:bodyPr/>
        <a:lstStyle/>
        <a:p>
          <a:endParaRPr lang="en-US"/>
        </a:p>
      </dgm:t>
    </dgm:pt>
    <dgm:pt modelId="{8DF4029D-FB69-4B04-ACB4-A4F7DDFA26F9}">
      <dgm:prSet/>
      <dgm:spPr/>
      <dgm:t>
        <a:bodyPr/>
        <a:lstStyle/>
        <a:p>
          <a:r>
            <a:rPr lang="en-US"/>
            <a:t>Town halls with Supervisors</a:t>
          </a:r>
        </a:p>
      </dgm:t>
    </dgm:pt>
    <dgm:pt modelId="{E0878190-0C3A-4CC0-BE62-07028F1C7A2D}" type="parTrans" cxnId="{E136C9AB-F39A-44BB-8984-038CF600EBFA}">
      <dgm:prSet/>
      <dgm:spPr/>
      <dgm:t>
        <a:bodyPr/>
        <a:lstStyle/>
        <a:p>
          <a:endParaRPr lang="en-US"/>
        </a:p>
      </dgm:t>
    </dgm:pt>
    <dgm:pt modelId="{19819BEF-C781-4364-819A-6DC280187974}" type="sibTrans" cxnId="{E136C9AB-F39A-44BB-8984-038CF600EBFA}">
      <dgm:prSet/>
      <dgm:spPr/>
      <dgm:t>
        <a:bodyPr/>
        <a:lstStyle/>
        <a:p>
          <a:endParaRPr lang="en-US"/>
        </a:p>
      </dgm:t>
    </dgm:pt>
    <dgm:pt modelId="{E6A2A34C-7ADC-44B8-854D-6AFE4767A8E7}">
      <dgm:prSet/>
      <dgm:spPr/>
      <dgm:t>
        <a:bodyPr/>
        <a:lstStyle/>
        <a:p>
          <a:r>
            <a:rPr lang="en-US"/>
            <a:t>Ongoing process and issue advocacy</a:t>
          </a:r>
        </a:p>
      </dgm:t>
    </dgm:pt>
    <dgm:pt modelId="{247A6D6A-ACD0-4B9B-BB9F-73FAAE762517}" type="parTrans" cxnId="{C6C1E85F-6B9B-4582-B516-58661DF14F7F}">
      <dgm:prSet/>
      <dgm:spPr/>
      <dgm:t>
        <a:bodyPr/>
        <a:lstStyle/>
        <a:p>
          <a:endParaRPr lang="en-US"/>
        </a:p>
      </dgm:t>
    </dgm:pt>
    <dgm:pt modelId="{FEDDE2B5-22D3-430A-B467-96BD4A34BA1E}" type="sibTrans" cxnId="{C6C1E85F-6B9B-4582-B516-58661DF14F7F}">
      <dgm:prSet/>
      <dgm:spPr/>
      <dgm:t>
        <a:bodyPr/>
        <a:lstStyle/>
        <a:p>
          <a:endParaRPr lang="en-US"/>
        </a:p>
      </dgm:t>
    </dgm:pt>
    <dgm:pt modelId="{1CE09725-FDE8-4DED-9D89-194EAF3F96B1}">
      <dgm:prSet/>
      <dgm:spPr/>
      <dgm:t>
        <a:bodyPr/>
        <a:lstStyle/>
        <a:p>
          <a:r>
            <a:rPr lang="en-US"/>
            <a:t>Begin advocacy for sales tax ballot measure</a:t>
          </a:r>
        </a:p>
      </dgm:t>
    </dgm:pt>
    <dgm:pt modelId="{E06E8A62-C6B4-4008-8478-66DD1A138FFF}" type="parTrans" cxnId="{962551A8-11A2-4F98-AE6E-F9FACDE3B4CC}">
      <dgm:prSet/>
      <dgm:spPr/>
      <dgm:t>
        <a:bodyPr/>
        <a:lstStyle/>
        <a:p>
          <a:endParaRPr lang="en-US"/>
        </a:p>
      </dgm:t>
    </dgm:pt>
    <dgm:pt modelId="{E1420CFF-72DB-42E5-AA22-401D4667C537}" type="sibTrans" cxnId="{962551A8-11A2-4F98-AE6E-F9FACDE3B4CC}">
      <dgm:prSet/>
      <dgm:spPr/>
      <dgm:t>
        <a:bodyPr/>
        <a:lstStyle/>
        <a:p>
          <a:endParaRPr lang="en-US"/>
        </a:p>
      </dgm:t>
    </dgm:pt>
    <dgm:pt modelId="{BE8C021F-03FE-4D29-AB41-2398B2033111}">
      <dgm:prSet/>
      <dgm:spPr/>
      <dgm:t>
        <a:bodyPr/>
        <a:lstStyle/>
        <a:p>
          <a:r>
            <a:rPr lang="en-US"/>
            <a:t>2020</a:t>
          </a:r>
        </a:p>
      </dgm:t>
    </dgm:pt>
    <dgm:pt modelId="{DE208C0E-7644-4E3E-A2BA-1D1755CC0AFF}" type="parTrans" cxnId="{91003E57-C69B-4EED-A552-1F5E5ADF324C}">
      <dgm:prSet/>
      <dgm:spPr/>
      <dgm:t>
        <a:bodyPr/>
        <a:lstStyle/>
        <a:p>
          <a:endParaRPr lang="en-US"/>
        </a:p>
      </dgm:t>
    </dgm:pt>
    <dgm:pt modelId="{F5CF45D9-C751-4E18-B841-01515A89916A}" type="sibTrans" cxnId="{91003E57-C69B-4EED-A552-1F5E5ADF324C}">
      <dgm:prSet/>
      <dgm:spPr/>
      <dgm:t>
        <a:bodyPr/>
        <a:lstStyle/>
        <a:p>
          <a:endParaRPr lang="en-US"/>
        </a:p>
      </dgm:t>
    </dgm:pt>
    <dgm:pt modelId="{7D3472B3-BA73-462C-9A32-07DAC81F228B}">
      <dgm:prSet/>
      <dgm:spPr/>
      <dgm:t>
        <a:bodyPr/>
        <a:lstStyle/>
        <a:p>
          <a:r>
            <a:rPr lang="en-US"/>
            <a:t>COVID, COVID, COVID</a:t>
          </a:r>
        </a:p>
      </dgm:t>
    </dgm:pt>
    <dgm:pt modelId="{1722E836-B80B-46E7-A84F-C9F3CA418725}" type="parTrans" cxnId="{603A886F-C31F-41FB-98A2-F6FC90DEAA68}">
      <dgm:prSet/>
      <dgm:spPr/>
      <dgm:t>
        <a:bodyPr/>
        <a:lstStyle/>
        <a:p>
          <a:endParaRPr lang="en-US"/>
        </a:p>
      </dgm:t>
    </dgm:pt>
    <dgm:pt modelId="{00BE8367-ADD5-4769-9394-9229FF8D0EE8}" type="sibTrans" cxnId="{603A886F-C31F-41FB-98A2-F6FC90DEAA68}">
      <dgm:prSet/>
      <dgm:spPr/>
      <dgm:t>
        <a:bodyPr/>
        <a:lstStyle/>
        <a:p>
          <a:endParaRPr lang="en-US"/>
        </a:p>
      </dgm:t>
    </dgm:pt>
    <dgm:pt modelId="{ACEC4F27-3AB9-414D-90CA-2BAFD00B13D3}">
      <dgm:prSet/>
      <dgm:spPr/>
      <dgm:t>
        <a:bodyPr/>
        <a:lstStyle/>
        <a:p>
          <a:r>
            <a:rPr lang="en-US"/>
            <a:t>Measure X on ballot</a:t>
          </a:r>
        </a:p>
      </dgm:t>
    </dgm:pt>
    <dgm:pt modelId="{F7D12966-7042-43EF-8BA5-8CA6B22CC2E4}" type="parTrans" cxnId="{574A0C88-AE92-4D68-A35B-EE64FB5D7593}">
      <dgm:prSet/>
      <dgm:spPr/>
      <dgm:t>
        <a:bodyPr/>
        <a:lstStyle/>
        <a:p>
          <a:endParaRPr lang="en-US"/>
        </a:p>
      </dgm:t>
    </dgm:pt>
    <dgm:pt modelId="{1E41ADE1-0DEF-4688-86F1-110153329BE4}" type="sibTrans" cxnId="{574A0C88-AE92-4D68-A35B-EE64FB5D7593}">
      <dgm:prSet/>
      <dgm:spPr/>
      <dgm:t>
        <a:bodyPr/>
        <a:lstStyle/>
        <a:p>
          <a:endParaRPr lang="en-US"/>
        </a:p>
      </dgm:t>
    </dgm:pt>
    <dgm:pt modelId="{C6301B6B-6C08-43BC-99A8-34678CA05A48}">
      <dgm:prSet/>
      <dgm:spPr/>
      <dgm:t>
        <a:bodyPr/>
        <a:lstStyle/>
        <a:p>
          <a:r>
            <a:rPr lang="en-US"/>
            <a:t>Racial Justice and Social Equity</a:t>
          </a:r>
        </a:p>
      </dgm:t>
    </dgm:pt>
    <dgm:pt modelId="{A667ED65-E308-43E8-8F32-75E58F318D80}" type="parTrans" cxnId="{0B7062FC-9F2B-4487-9522-594CF9B1C40F}">
      <dgm:prSet/>
      <dgm:spPr/>
      <dgm:t>
        <a:bodyPr/>
        <a:lstStyle/>
        <a:p>
          <a:endParaRPr lang="en-US"/>
        </a:p>
      </dgm:t>
    </dgm:pt>
    <dgm:pt modelId="{398A841F-D6A7-4C32-90BF-D434C9C3E8F4}" type="sibTrans" cxnId="{0B7062FC-9F2B-4487-9522-594CF9B1C40F}">
      <dgm:prSet/>
      <dgm:spPr/>
      <dgm:t>
        <a:bodyPr/>
        <a:lstStyle/>
        <a:p>
          <a:endParaRPr lang="en-US"/>
        </a:p>
      </dgm:t>
    </dgm:pt>
    <dgm:pt modelId="{DBFDAC8C-D0A9-4716-BD85-C87F4E6D5219}">
      <dgm:prSet/>
      <dgm:spPr/>
      <dgm:t>
        <a:bodyPr/>
        <a:lstStyle/>
        <a:p>
          <a:r>
            <a:rPr lang="en-US"/>
            <a:t>Equity Presentation to Board of Supervisors</a:t>
          </a:r>
        </a:p>
      </dgm:t>
    </dgm:pt>
    <dgm:pt modelId="{FCDC7D9C-CC6B-4039-8BCC-7A14185BF7B1}" type="parTrans" cxnId="{0F04BC9D-3B03-4A8E-89D1-37E573B2C5EE}">
      <dgm:prSet/>
      <dgm:spPr/>
      <dgm:t>
        <a:bodyPr/>
        <a:lstStyle/>
        <a:p>
          <a:endParaRPr lang="en-US"/>
        </a:p>
      </dgm:t>
    </dgm:pt>
    <dgm:pt modelId="{0248B8E8-891D-4B72-B968-0E7A83316514}" type="sibTrans" cxnId="{0F04BC9D-3B03-4A8E-89D1-37E573B2C5EE}">
      <dgm:prSet/>
      <dgm:spPr/>
      <dgm:t>
        <a:bodyPr/>
        <a:lstStyle/>
        <a:p>
          <a:endParaRPr lang="en-US"/>
        </a:p>
      </dgm:t>
    </dgm:pt>
    <dgm:pt modelId="{C43FAA9F-B256-45FD-A75A-CF2E06BB552B}">
      <dgm:prSet/>
      <dgm:spPr/>
      <dgm:t>
        <a:bodyPr/>
        <a:lstStyle/>
        <a:p>
          <a:r>
            <a:rPr lang="en-US"/>
            <a:t>2021</a:t>
          </a:r>
        </a:p>
      </dgm:t>
    </dgm:pt>
    <dgm:pt modelId="{3CFB0DFB-9E23-46EC-A605-DB2BC2431A44}" type="parTrans" cxnId="{3C9B72FC-2152-43E6-AD81-B591A638AD20}">
      <dgm:prSet/>
      <dgm:spPr/>
      <dgm:t>
        <a:bodyPr/>
        <a:lstStyle/>
        <a:p>
          <a:endParaRPr lang="en-US"/>
        </a:p>
      </dgm:t>
    </dgm:pt>
    <dgm:pt modelId="{25E0C754-B212-41C5-92B2-881E415CC55A}" type="sibTrans" cxnId="{3C9B72FC-2152-43E6-AD81-B591A638AD20}">
      <dgm:prSet/>
      <dgm:spPr/>
      <dgm:t>
        <a:bodyPr/>
        <a:lstStyle/>
        <a:p>
          <a:endParaRPr lang="en-US"/>
        </a:p>
      </dgm:t>
    </dgm:pt>
    <dgm:pt modelId="{7C85E5CB-0F39-41EC-8F39-F075D72BCC5B}">
      <dgm:prSet/>
      <dgm:spPr/>
      <dgm:t>
        <a:bodyPr/>
        <a:lstStyle/>
        <a:p>
          <a:r>
            <a:rPr lang="en-US"/>
            <a:t>ARPA</a:t>
          </a:r>
        </a:p>
      </dgm:t>
    </dgm:pt>
    <dgm:pt modelId="{E7E7F2E6-BDB2-439D-ACEB-C29859AE55C6}" type="parTrans" cxnId="{5D47B15B-530D-4BB5-AC50-B1B5731643E7}">
      <dgm:prSet/>
      <dgm:spPr/>
      <dgm:t>
        <a:bodyPr/>
        <a:lstStyle/>
        <a:p>
          <a:endParaRPr lang="en-US"/>
        </a:p>
      </dgm:t>
    </dgm:pt>
    <dgm:pt modelId="{01B8FF52-F485-4156-9FE1-865A865FC1F9}" type="sibTrans" cxnId="{5D47B15B-530D-4BB5-AC50-B1B5731643E7}">
      <dgm:prSet/>
      <dgm:spPr/>
      <dgm:t>
        <a:bodyPr/>
        <a:lstStyle/>
        <a:p>
          <a:endParaRPr lang="en-US"/>
        </a:p>
      </dgm:t>
    </dgm:pt>
    <dgm:pt modelId="{5ABBD77B-AB34-4C8A-9114-A7160A9720CA}">
      <dgm:prSet/>
      <dgm:spPr/>
      <dgm:t>
        <a:bodyPr/>
        <a:lstStyle/>
        <a:p>
          <a:r>
            <a:rPr lang="en-US"/>
            <a:t>Measure X Advisory Board</a:t>
          </a:r>
        </a:p>
      </dgm:t>
    </dgm:pt>
    <dgm:pt modelId="{62EDC950-710E-45B3-996A-1CCFFFC94540}" type="parTrans" cxnId="{FF46726A-6D41-4BC8-841B-F92895837BD8}">
      <dgm:prSet/>
      <dgm:spPr/>
      <dgm:t>
        <a:bodyPr/>
        <a:lstStyle/>
        <a:p>
          <a:endParaRPr lang="en-US"/>
        </a:p>
      </dgm:t>
    </dgm:pt>
    <dgm:pt modelId="{C775B377-B6EB-46EF-A202-536B33727FA8}" type="sibTrans" cxnId="{FF46726A-6D41-4BC8-841B-F92895837BD8}">
      <dgm:prSet/>
      <dgm:spPr/>
      <dgm:t>
        <a:bodyPr/>
        <a:lstStyle/>
        <a:p>
          <a:endParaRPr lang="en-US"/>
        </a:p>
      </dgm:t>
    </dgm:pt>
    <dgm:pt modelId="{8460B090-AC25-44CF-B711-30178B42A07C}">
      <dgm:prSet/>
      <dgm:spPr/>
      <dgm:t>
        <a:bodyPr/>
        <a:lstStyle/>
        <a:p>
          <a:r>
            <a:rPr lang="en-US"/>
            <a:t>Reimagine Public Safety</a:t>
          </a:r>
        </a:p>
      </dgm:t>
    </dgm:pt>
    <dgm:pt modelId="{778F3E0F-BF76-4446-B839-61CE28F79A9F}" type="parTrans" cxnId="{57533B8C-99A3-4C46-8566-8D1B802E8057}">
      <dgm:prSet/>
      <dgm:spPr/>
      <dgm:t>
        <a:bodyPr/>
        <a:lstStyle/>
        <a:p>
          <a:endParaRPr lang="en-US"/>
        </a:p>
      </dgm:t>
    </dgm:pt>
    <dgm:pt modelId="{92F92CF8-6CDB-4554-9CF4-7376EA8CADBF}" type="sibTrans" cxnId="{57533B8C-99A3-4C46-8566-8D1B802E8057}">
      <dgm:prSet/>
      <dgm:spPr/>
      <dgm:t>
        <a:bodyPr/>
        <a:lstStyle/>
        <a:p>
          <a:endParaRPr lang="en-US"/>
        </a:p>
      </dgm:t>
    </dgm:pt>
    <dgm:pt modelId="{9F3574F3-985D-4DAD-A505-6D9DDCFE257A}">
      <dgm:prSet/>
      <dgm:spPr/>
      <dgm:t>
        <a:bodyPr/>
        <a:lstStyle/>
        <a:p>
          <a:r>
            <a:rPr lang="en-US"/>
            <a:t>Budget Town Halls</a:t>
          </a:r>
        </a:p>
      </dgm:t>
    </dgm:pt>
    <dgm:pt modelId="{1E7AC003-E7CC-4101-B77F-22D276A93D70}" type="parTrans" cxnId="{5D8466F1-8047-423A-9EA8-55A4B93AE762}">
      <dgm:prSet/>
      <dgm:spPr/>
      <dgm:t>
        <a:bodyPr/>
        <a:lstStyle/>
        <a:p>
          <a:endParaRPr lang="en-US"/>
        </a:p>
      </dgm:t>
    </dgm:pt>
    <dgm:pt modelId="{139672D6-C034-4CDC-8641-D10F7543BC9E}" type="sibTrans" cxnId="{5D8466F1-8047-423A-9EA8-55A4B93AE762}">
      <dgm:prSet/>
      <dgm:spPr/>
      <dgm:t>
        <a:bodyPr/>
        <a:lstStyle/>
        <a:p>
          <a:endParaRPr lang="en-US"/>
        </a:p>
      </dgm:t>
    </dgm:pt>
    <dgm:pt modelId="{6A3CD68F-1E45-4C0C-80E3-358EFDD2B971}">
      <dgm:prSet/>
      <dgm:spPr/>
      <dgm:t>
        <a:bodyPr/>
        <a:lstStyle/>
        <a:p>
          <a:r>
            <a:rPr lang="en-US"/>
            <a:t>Bay Area Equity Atlas</a:t>
          </a:r>
        </a:p>
      </dgm:t>
    </dgm:pt>
    <dgm:pt modelId="{EF6252E0-2B9A-4629-93C4-6ABFB822E02D}" type="parTrans" cxnId="{5640F439-AE99-43AB-B67A-E1D8D87EA574}">
      <dgm:prSet/>
      <dgm:spPr/>
      <dgm:t>
        <a:bodyPr/>
        <a:lstStyle/>
        <a:p>
          <a:endParaRPr lang="en-US"/>
        </a:p>
      </dgm:t>
    </dgm:pt>
    <dgm:pt modelId="{35E03B49-9663-475C-A7E8-63358B7EAEE9}" type="sibTrans" cxnId="{5640F439-AE99-43AB-B67A-E1D8D87EA574}">
      <dgm:prSet/>
      <dgm:spPr/>
      <dgm:t>
        <a:bodyPr/>
        <a:lstStyle/>
        <a:p>
          <a:endParaRPr lang="en-US"/>
        </a:p>
      </dgm:t>
    </dgm:pt>
    <dgm:pt modelId="{37301AA4-19CF-42D2-965C-C65D7FA9C858}">
      <dgm:prSet/>
      <dgm:spPr/>
      <dgm:t>
        <a:bodyPr/>
        <a:lstStyle/>
        <a:p>
          <a:r>
            <a:rPr lang="en-US"/>
            <a:t>2022</a:t>
          </a:r>
        </a:p>
      </dgm:t>
    </dgm:pt>
    <dgm:pt modelId="{9A6DE082-13F9-456A-801F-A21042548F77}" type="parTrans" cxnId="{E091FEE3-2D99-4E9A-A51F-CE0AE628B74C}">
      <dgm:prSet/>
      <dgm:spPr/>
      <dgm:t>
        <a:bodyPr/>
        <a:lstStyle/>
        <a:p>
          <a:endParaRPr lang="en-US"/>
        </a:p>
      </dgm:t>
    </dgm:pt>
    <dgm:pt modelId="{691B2CEB-4BB2-4D59-99E5-F13C4EB1EFC4}" type="sibTrans" cxnId="{E091FEE3-2D99-4E9A-A51F-CE0AE628B74C}">
      <dgm:prSet/>
      <dgm:spPr/>
      <dgm:t>
        <a:bodyPr/>
        <a:lstStyle/>
        <a:p>
          <a:endParaRPr lang="en-US"/>
        </a:p>
      </dgm:t>
    </dgm:pt>
    <dgm:pt modelId="{086866C9-B059-4195-B6E3-8F74CBCAB9AE}">
      <dgm:prSet/>
      <dgm:spPr/>
      <dgm:t>
        <a:bodyPr/>
        <a:lstStyle/>
        <a:p>
          <a:r>
            <a:rPr lang="en-US"/>
            <a:t>Equity Presentation at Budget Retreat</a:t>
          </a:r>
        </a:p>
      </dgm:t>
    </dgm:pt>
    <dgm:pt modelId="{1742AEAB-2879-484F-8BB1-09391FC89084}" type="parTrans" cxnId="{7F13A9BB-6C3D-4A4E-9D13-7CA20A30F55E}">
      <dgm:prSet/>
      <dgm:spPr/>
      <dgm:t>
        <a:bodyPr/>
        <a:lstStyle/>
        <a:p>
          <a:endParaRPr lang="en-US"/>
        </a:p>
      </dgm:t>
    </dgm:pt>
    <dgm:pt modelId="{B4115C2E-A09B-40C0-B5A8-F1C62771B1A5}" type="sibTrans" cxnId="{7F13A9BB-6C3D-4A4E-9D13-7CA20A30F55E}">
      <dgm:prSet/>
      <dgm:spPr/>
      <dgm:t>
        <a:bodyPr/>
        <a:lstStyle/>
        <a:p>
          <a:endParaRPr lang="en-US"/>
        </a:p>
      </dgm:t>
    </dgm:pt>
    <dgm:pt modelId="{ECFEED7F-06C3-422D-ACE4-C5E3ACC329AE}">
      <dgm:prSet/>
      <dgm:spPr/>
      <dgm:t>
        <a:bodyPr/>
        <a:lstStyle/>
        <a:p>
          <a:r>
            <a:rPr lang="en-US"/>
            <a:t>Town Hall with Departments</a:t>
          </a:r>
        </a:p>
      </dgm:t>
    </dgm:pt>
    <dgm:pt modelId="{5F549F5F-5B54-46EE-8489-07A286A9376B}" type="parTrans" cxnId="{A9A8E32C-FA2B-4AFC-824C-5442D2B03B01}">
      <dgm:prSet/>
      <dgm:spPr/>
      <dgm:t>
        <a:bodyPr/>
        <a:lstStyle/>
        <a:p>
          <a:endParaRPr lang="en-US"/>
        </a:p>
      </dgm:t>
    </dgm:pt>
    <dgm:pt modelId="{3A1D82FC-0595-4CE3-B78D-66E6B6532511}" type="sibTrans" cxnId="{A9A8E32C-FA2B-4AFC-824C-5442D2B03B01}">
      <dgm:prSet/>
      <dgm:spPr/>
      <dgm:t>
        <a:bodyPr/>
        <a:lstStyle/>
        <a:p>
          <a:endParaRPr lang="en-US"/>
        </a:p>
      </dgm:t>
    </dgm:pt>
    <dgm:pt modelId="{AFDAF56E-38F3-44DC-BCF3-5123C604059C}">
      <dgm:prSet/>
      <dgm:spPr/>
      <dgm:t>
        <a:bodyPr/>
        <a:lstStyle/>
        <a:p>
          <a:r>
            <a:rPr lang="en-US"/>
            <a:t>Budget Analysis/ARPA advocacy</a:t>
          </a:r>
        </a:p>
      </dgm:t>
    </dgm:pt>
    <dgm:pt modelId="{DC09E231-D48C-42C0-B0C5-2B191A6514ED}" type="parTrans" cxnId="{4DE46187-7C88-46AF-B376-9692890F0234}">
      <dgm:prSet/>
      <dgm:spPr/>
      <dgm:t>
        <a:bodyPr/>
        <a:lstStyle/>
        <a:p>
          <a:endParaRPr lang="en-US"/>
        </a:p>
      </dgm:t>
    </dgm:pt>
    <dgm:pt modelId="{87BA62D2-53E3-49B7-B190-4CD864F5E1D5}" type="sibTrans" cxnId="{4DE46187-7C88-46AF-B376-9692890F0234}">
      <dgm:prSet/>
      <dgm:spPr/>
      <dgm:t>
        <a:bodyPr/>
        <a:lstStyle/>
        <a:p>
          <a:endParaRPr lang="en-US"/>
        </a:p>
      </dgm:t>
    </dgm:pt>
    <dgm:pt modelId="{C9B3C9CA-361F-4CAE-969A-631593587383}">
      <dgm:prSet/>
      <dgm:spPr/>
      <dgm:t>
        <a:bodyPr/>
        <a:lstStyle/>
        <a:p>
          <a:r>
            <a:rPr lang="en-US"/>
            <a:t>Partnering with Office of Racial Equity and Social Justice</a:t>
          </a:r>
        </a:p>
      </dgm:t>
    </dgm:pt>
    <dgm:pt modelId="{29B6A488-3A6A-4049-8245-6E977190F180}" type="parTrans" cxnId="{398D9CE1-1EDB-419E-8359-A443BDD660C1}">
      <dgm:prSet/>
      <dgm:spPr/>
      <dgm:t>
        <a:bodyPr/>
        <a:lstStyle/>
        <a:p>
          <a:endParaRPr lang="en-US"/>
        </a:p>
      </dgm:t>
    </dgm:pt>
    <dgm:pt modelId="{A57FC052-F1D7-4A70-B320-EB6939362729}" type="sibTrans" cxnId="{398D9CE1-1EDB-419E-8359-A443BDD660C1}">
      <dgm:prSet/>
      <dgm:spPr/>
      <dgm:t>
        <a:bodyPr/>
        <a:lstStyle/>
        <a:p>
          <a:endParaRPr lang="en-US"/>
        </a:p>
      </dgm:t>
    </dgm:pt>
    <dgm:pt modelId="{067C73C5-0D2E-42BE-92B5-858F7C85F78F}">
      <dgm:prSet/>
      <dgm:spPr/>
      <dgm:t>
        <a:bodyPr/>
        <a:lstStyle/>
        <a:p>
          <a:r>
            <a:rPr lang="en-US"/>
            <a:t>Supervisor Candidate Budget Questionnaire </a:t>
          </a:r>
        </a:p>
      </dgm:t>
    </dgm:pt>
    <dgm:pt modelId="{402B87FB-D8FB-4DB3-B638-41A4F9B9F14B}" type="parTrans" cxnId="{11D6D918-32D2-47A8-977E-A3E52CA98719}">
      <dgm:prSet/>
      <dgm:spPr/>
      <dgm:t>
        <a:bodyPr/>
        <a:lstStyle/>
        <a:p>
          <a:endParaRPr lang="en-US"/>
        </a:p>
      </dgm:t>
    </dgm:pt>
    <dgm:pt modelId="{E8C36E48-F18F-4316-8824-28C5FA787144}" type="sibTrans" cxnId="{11D6D918-32D2-47A8-977E-A3E52CA98719}">
      <dgm:prSet/>
      <dgm:spPr/>
      <dgm:t>
        <a:bodyPr/>
        <a:lstStyle/>
        <a:p>
          <a:endParaRPr lang="en-US"/>
        </a:p>
      </dgm:t>
    </dgm:pt>
    <dgm:pt modelId="{24F39F64-6E01-5441-85E9-C1222C0BA8D7}" type="pres">
      <dgm:prSet presAssocID="{366C690D-C2CF-4658-9BA2-059C0C903347}" presName="Name0" presStyleCnt="0">
        <dgm:presLayoutVars>
          <dgm:chMax/>
          <dgm:chPref/>
          <dgm:animLvl val="lvl"/>
        </dgm:presLayoutVars>
      </dgm:prSet>
      <dgm:spPr/>
    </dgm:pt>
    <dgm:pt modelId="{FBF1FBCF-3EF3-A148-A956-442D9FF55530}" type="pres">
      <dgm:prSet presAssocID="{9543B6BE-6551-4C99-BC5F-357905569780}" presName="composite1" presStyleCnt="0"/>
      <dgm:spPr/>
    </dgm:pt>
    <dgm:pt modelId="{EC34010F-FACD-CD4C-8153-DD6E87D1D76E}" type="pres">
      <dgm:prSet presAssocID="{9543B6BE-6551-4C99-BC5F-357905569780}" presName="parent1" presStyleLbl="alignNode1" presStyleIdx="0" presStyleCnt="6">
        <dgm:presLayoutVars>
          <dgm:chMax val="1"/>
          <dgm:chPref val="1"/>
          <dgm:bulletEnabled val="1"/>
        </dgm:presLayoutVars>
      </dgm:prSet>
      <dgm:spPr/>
    </dgm:pt>
    <dgm:pt modelId="{EFA02117-71DE-4443-94C6-99C66D68D1F6}" type="pres">
      <dgm:prSet presAssocID="{9543B6BE-6551-4C99-BC5F-357905569780}" presName="Childtext1" presStyleLbl="revTx" presStyleIdx="0" presStyleCnt="6">
        <dgm:presLayoutVars>
          <dgm:bulletEnabled val="1"/>
        </dgm:presLayoutVars>
      </dgm:prSet>
      <dgm:spPr/>
    </dgm:pt>
    <dgm:pt modelId="{B7778DEE-6C88-504D-9623-5AF2434D8DD2}" type="pres">
      <dgm:prSet presAssocID="{9543B6BE-6551-4C99-BC5F-357905569780}" presName="ConnectLine1" presStyleLbl="sibTrans1D1" presStyleIdx="0" presStyleCnt="6"/>
      <dgm:spPr>
        <a:noFill/>
        <a:ln w="6350" cap="flat" cmpd="sng" algn="ctr">
          <a:solidFill>
            <a:schemeClr val="accent1">
              <a:hueOff val="0"/>
              <a:satOff val="0"/>
              <a:lumOff val="0"/>
              <a:alphaOff val="0"/>
            </a:schemeClr>
          </a:solidFill>
          <a:prstDash val="dash"/>
          <a:miter lim="800000"/>
        </a:ln>
        <a:effectLst/>
      </dgm:spPr>
    </dgm:pt>
    <dgm:pt modelId="{54E49097-DA5B-D84E-8A0D-A2802BEB5738}" type="pres">
      <dgm:prSet presAssocID="{9543B6BE-6551-4C99-BC5F-357905569780}" presName="ConnectLineEnd1" presStyleLbl="lnNode1" presStyleIdx="0" presStyleCnt="6"/>
      <dgm:spPr/>
    </dgm:pt>
    <dgm:pt modelId="{855DC437-5DCC-0948-8F12-8C25B102207C}" type="pres">
      <dgm:prSet presAssocID="{9543B6BE-6551-4C99-BC5F-357905569780}" presName="EmptyPane1" presStyleCnt="0"/>
      <dgm:spPr/>
    </dgm:pt>
    <dgm:pt modelId="{2D5CDFCC-2B9D-8049-9E84-34C97A058E43}" type="pres">
      <dgm:prSet presAssocID="{AB99CFFB-41A9-4E9F-9B44-BE30C8E74C47}" presName="spaceBetweenRectangles1" presStyleCnt="0"/>
      <dgm:spPr/>
    </dgm:pt>
    <dgm:pt modelId="{5609C8DB-7D3C-0242-9F95-21DA8DBEBA5F}" type="pres">
      <dgm:prSet presAssocID="{E4D4BB98-3BEE-41B4-967A-CB08370FDEEF}" presName="composite1" presStyleCnt="0"/>
      <dgm:spPr/>
    </dgm:pt>
    <dgm:pt modelId="{A3581CA3-B9CA-0745-99A6-6E2D1B167C4D}" type="pres">
      <dgm:prSet presAssocID="{E4D4BB98-3BEE-41B4-967A-CB08370FDEEF}" presName="parent1" presStyleLbl="alignNode1" presStyleIdx="1" presStyleCnt="6">
        <dgm:presLayoutVars>
          <dgm:chMax val="1"/>
          <dgm:chPref val="1"/>
          <dgm:bulletEnabled val="1"/>
        </dgm:presLayoutVars>
      </dgm:prSet>
      <dgm:spPr/>
    </dgm:pt>
    <dgm:pt modelId="{3691B50E-E4A2-134D-B36F-7F212BD37360}" type="pres">
      <dgm:prSet presAssocID="{E4D4BB98-3BEE-41B4-967A-CB08370FDEEF}" presName="Childtext1" presStyleLbl="revTx" presStyleIdx="1" presStyleCnt="6">
        <dgm:presLayoutVars>
          <dgm:bulletEnabled val="1"/>
        </dgm:presLayoutVars>
      </dgm:prSet>
      <dgm:spPr/>
    </dgm:pt>
    <dgm:pt modelId="{E659C385-6254-C741-959C-0C44BFD685F9}" type="pres">
      <dgm:prSet presAssocID="{E4D4BB98-3BEE-41B4-967A-CB08370FDEEF}" presName="ConnectLine1" presStyleLbl="sibTrans1D1" presStyleIdx="1" presStyleCnt="6"/>
      <dgm:spPr>
        <a:noFill/>
        <a:ln w="6350" cap="flat" cmpd="sng" algn="ctr">
          <a:solidFill>
            <a:schemeClr val="accent1">
              <a:hueOff val="0"/>
              <a:satOff val="0"/>
              <a:lumOff val="0"/>
              <a:alphaOff val="0"/>
            </a:schemeClr>
          </a:solidFill>
          <a:prstDash val="dash"/>
          <a:miter lim="800000"/>
        </a:ln>
        <a:effectLst/>
      </dgm:spPr>
    </dgm:pt>
    <dgm:pt modelId="{DEEDE87C-41A0-1C4E-9DE5-529E8897B750}" type="pres">
      <dgm:prSet presAssocID="{E4D4BB98-3BEE-41B4-967A-CB08370FDEEF}" presName="ConnectLineEnd1" presStyleLbl="lnNode1" presStyleIdx="1" presStyleCnt="6"/>
      <dgm:spPr/>
    </dgm:pt>
    <dgm:pt modelId="{D1BF1061-139A-E543-AF11-8F19E1F6C97F}" type="pres">
      <dgm:prSet presAssocID="{E4D4BB98-3BEE-41B4-967A-CB08370FDEEF}" presName="EmptyPane1" presStyleCnt="0"/>
      <dgm:spPr/>
    </dgm:pt>
    <dgm:pt modelId="{45D81D82-E158-124E-9482-2965F0CD06C3}" type="pres">
      <dgm:prSet presAssocID="{3CBC6D3B-3CA1-4C8B-840D-1C97ACF0AFFA}" presName="spaceBetweenRectangles1" presStyleCnt="0"/>
      <dgm:spPr/>
    </dgm:pt>
    <dgm:pt modelId="{9E0D4813-F926-AB41-B9A7-4A9E17F5DD3B}" type="pres">
      <dgm:prSet presAssocID="{E3EE17B1-0FF1-42BA-800B-E75A0454E403}" presName="composite1" presStyleCnt="0"/>
      <dgm:spPr/>
    </dgm:pt>
    <dgm:pt modelId="{57F4918D-5406-7B48-8209-D910B2A425D2}" type="pres">
      <dgm:prSet presAssocID="{E3EE17B1-0FF1-42BA-800B-E75A0454E403}" presName="parent1" presStyleLbl="alignNode1" presStyleIdx="2" presStyleCnt="6">
        <dgm:presLayoutVars>
          <dgm:chMax val="1"/>
          <dgm:chPref val="1"/>
          <dgm:bulletEnabled val="1"/>
        </dgm:presLayoutVars>
      </dgm:prSet>
      <dgm:spPr/>
    </dgm:pt>
    <dgm:pt modelId="{55B5D290-AB1F-5043-A69E-C1C1925F0833}" type="pres">
      <dgm:prSet presAssocID="{E3EE17B1-0FF1-42BA-800B-E75A0454E403}" presName="Childtext1" presStyleLbl="revTx" presStyleIdx="2" presStyleCnt="6">
        <dgm:presLayoutVars>
          <dgm:bulletEnabled val="1"/>
        </dgm:presLayoutVars>
      </dgm:prSet>
      <dgm:spPr/>
    </dgm:pt>
    <dgm:pt modelId="{1603B0F4-4E4F-B045-9247-4BFCD265A964}" type="pres">
      <dgm:prSet presAssocID="{E3EE17B1-0FF1-42BA-800B-E75A0454E403}" presName="ConnectLine1" presStyleLbl="sibTrans1D1" presStyleIdx="2" presStyleCnt="6"/>
      <dgm:spPr>
        <a:noFill/>
        <a:ln w="6350" cap="flat" cmpd="sng" algn="ctr">
          <a:solidFill>
            <a:schemeClr val="accent1">
              <a:hueOff val="0"/>
              <a:satOff val="0"/>
              <a:lumOff val="0"/>
              <a:alphaOff val="0"/>
            </a:schemeClr>
          </a:solidFill>
          <a:prstDash val="dash"/>
          <a:miter lim="800000"/>
        </a:ln>
        <a:effectLst/>
      </dgm:spPr>
    </dgm:pt>
    <dgm:pt modelId="{48FE8846-4A65-4D45-8F8F-0E28A504BC3F}" type="pres">
      <dgm:prSet presAssocID="{E3EE17B1-0FF1-42BA-800B-E75A0454E403}" presName="ConnectLineEnd1" presStyleLbl="lnNode1" presStyleIdx="2" presStyleCnt="6"/>
      <dgm:spPr/>
    </dgm:pt>
    <dgm:pt modelId="{A8F38F3E-C68E-164F-B4E5-0CED8E3BCD42}" type="pres">
      <dgm:prSet presAssocID="{E3EE17B1-0FF1-42BA-800B-E75A0454E403}" presName="EmptyPane1" presStyleCnt="0"/>
      <dgm:spPr/>
    </dgm:pt>
    <dgm:pt modelId="{F7D6BF1F-8815-D94C-B54C-EDDD81A9D92F}" type="pres">
      <dgm:prSet presAssocID="{F469CAF5-0189-40F6-AD6A-7B3643A5FF49}" presName="spaceBetweenRectangles1" presStyleCnt="0"/>
      <dgm:spPr/>
    </dgm:pt>
    <dgm:pt modelId="{F388E04C-85AB-8D43-9DD0-F7201C024E5F}" type="pres">
      <dgm:prSet presAssocID="{BE8C021F-03FE-4D29-AB41-2398B2033111}" presName="composite1" presStyleCnt="0"/>
      <dgm:spPr/>
    </dgm:pt>
    <dgm:pt modelId="{63963D07-AD40-A644-A641-F9532D90ECF6}" type="pres">
      <dgm:prSet presAssocID="{BE8C021F-03FE-4D29-AB41-2398B2033111}" presName="parent1" presStyleLbl="alignNode1" presStyleIdx="3" presStyleCnt="6">
        <dgm:presLayoutVars>
          <dgm:chMax val="1"/>
          <dgm:chPref val="1"/>
          <dgm:bulletEnabled val="1"/>
        </dgm:presLayoutVars>
      </dgm:prSet>
      <dgm:spPr/>
    </dgm:pt>
    <dgm:pt modelId="{AE99975F-EDE0-8947-8EC6-EA9969D65F86}" type="pres">
      <dgm:prSet presAssocID="{BE8C021F-03FE-4D29-AB41-2398B2033111}" presName="Childtext1" presStyleLbl="revTx" presStyleIdx="3" presStyleCnt="6">
        <dgm:presLayoutVars>
          <dgm:bulletEnabled val="1"/>
        </dgm:presLayoutVars>
      </dgm:prSet>
      <dgm:spPr/>
    </dgm:pt>
    <dgm:pt modelId="{9047A3C5-1B21-8C4E-A7B5-04F64840D6F7}" type="pres">
      <dgm:prSet presAssocID="{BE8C021F-03FE-4D29-AB41-2398B2033111}" presName="ConnectLine1" presStyleLbl="sibTrans1D1" presStyleIdx="3" presStyleCnt="6"/>
      <dgm:spPr>
        <a:noFill/>
        <a:ln w="6350" cap="flat" cmpd="sng" algn="ctr">
          <a:solidFill>
            <a:schemeClr val="accent1">
              <a:hueOff val="0"/>
              <a:satOff val="0"/>
              <a:lumOff val="0"/>
              <a:alphaOff val="0"/>
            </a:schemeClr>
          </a:solidFill>
          <a:prstDash val="dash"/>
          <a:miter lim="800000"/>
        </a:ln>
        <a:effectLst/>
      </dgm:spPr>
    </dgm:pt>
    <dgm:pt modelId="{8DC79B09-2E7B-FE4C-9EC5-2A4DA18BDA7D}" type="pres">
      <dgm:prSet presAssocID="{BE8C021F-03FE-4D29-AB41-2398B2033111}" presName="ConnectLineEnd1" presStyleLbl="lnNode1" presStyleIdx="3" presStyleCnt="6"/>
      <dgm:spPr/>
    </dgm:pt>
    <dgm:pt modelId="{7CFD8034-1E10-0347-AFB6-9A1E20C8894C}" type="pres">
      <dgm:prSet presAssocID="{BE8C021F-03FE-4D29-AB41-2398B2033111}" presName="EmptyPane1" presStyleCnt="0"/>
      <dgm:spPr/>
    </dgm:pt>
    <dgm:pt modelId="{434D277A-F963-B54F-AEB2-E6D0444DCC37}" type="pres">
      <dgm:prSet presAssocID="{F5CF45D9-C751-4E18-B841-01515A89916A}" presName="spaceBetweenRectangles1" presStyleCnt="0"/>
      <dgm:spPr/>
    </dgm:pt>
    <dgm:pt modelId="{9EC1DB69-E592-7041-B1D3-D0F733D3E662}" type="pres">
      <dgm:prSet presAssocID="{C43FAA9F-B256-45FD-A75A-CF2E06BB552B}" presName="composite1" presStyleCnt="0"/>
      <dgm:spPr/>
    </dgm:pt>
    <dgm:pt modelId="{CC81DB4D-7AC0-6545-B041-B4573FDCC18C}" type="pres">
      <dgm:prSet presAssocID="{C43FAA9F-B256-45FD-A75A-CF2E06BB552B}" presName="parent1" presStyleLbl="alignNode1" presStyleIdx="4" presStyleCnt="6">
        <dgm:presLayoutVars>
          <dgm:chMax val="1"/>
          <dgm:chPref val="1"/>
          <dgm:bulletEnabled val="1"/>
        </dgm:presLayoutVars>
      </dgm:prSet>
      <dgm:spPr/>
    </dgm:pt>
    <dgm:pt modelId="{E61BE124-ACD1-3840-A607-F6AB16CE204D}" type="pres">
      <dgm:prSet presAssocID="{C43FAA9F-B256-45FD-A75A-CF2E06BB552B}" presName="Childtext1" presStyleLbl="revTx" presStyleIdx="4" presStyleCnt="6">
        <dgm:presLayoutVars>
          <dgm:bulletEnabled val="1"/>
        </dgm:presLayoutVars>
      </dgm:prSet>
      <dgm:spPr/>
    </dgm:pt>
    <dgm:pt modelId="{536FA9EC-120D-9C4A-848E-280C6882B3E4}" type="pres">
      <dgm:prSet presAssocID="{C43FAA9F-B256-45FD-A75A-CF2E06BB552B}" presName="ConnectLine1" presStyleLbl="sibTrans1D1" presStyleIdx="4" presStyleCnt="6"/>
      <dgm:spPr>
        <a:noFill/>
        <a:ln w="6350" cap="flat" cmpd="sng" algn="ctr">
          <a:solidFill>
            <a:schemeClr val="accent1">
              <a:hueOff val="0"/>
              <a:satOff val="0"/>
              <a:lumOff val="0"/>
              <a:alphaOff val="0"/>
            </a:schemeClr>
          </a:solidFill>
          <a:prstDash val="dash"/>
          <a:miter lim="800000"/>
        </a:ln>
        <a:effectLst/>
      </dgm:spPr>
    </dgm:pt>
    <dgm:pt modelId="{32C6821E-7206-F749-8DBF-C3DAF850DE9B}" type="pres">
      <dgm:prSet presAssocID="{C43FAA9F-B256-45FD-A75A-CF2E06BB552B}" presName="ConnectLineEnd1" presStyleLbl="lnNode1" presStyleIdx="4" presStyleCnt="6"/>
      <dgm:spPr/>
    </dgm:pt>
    <dgm:pt modelId="{FAF93491-EAFC-5647-9A5A-CC21238B6482}" type="pres">
      <dgm:prSet presAssocID="{C43FAA9F-B256-45FD-A75A-CF2E06BB552B}" presName="EmptyPane1" presStyleCnt="0"/>
      <dgm:spPr/>
    </dgm:pt>
    <dgm:pt modelId="{7BAD0EEE-571D-7746-9AA7-EB33B0FF2153}" type="pres">
      <dgm:prSet presAssocID="{25E0C754-B212-41C5-92B2-881E415CC55A}" presName="spaceBetweenRectangles1" presStyleCnt="0"/>
      <dgm:spPr/>
    </dgm:pt>
    <dgm:pt modelId="{7E520AD8-934D-A644-9000-E1DFD81BB2AF}" type="pres">
      <dgm:prSet presAssocID="{37301AA4-19CF-42D2-965C-C65D7FA9C858}" presName="composite1" presStyleCnt="0"/>
      <dgm:spPr/>
    </dgm:pt>
    <dgm:pt modelId="{B8911E6A-CD8F-D24B-8576-F5FF39B7375B}" type="pres">
      <dgm:prSet presAssocID="{37301AA4-19CF-42D2-965C-C65D7FA9C858}" presName="parent1" presStyleLbl="alignNode1" presStyleIdx="5" presStyleCnt="6">
        <dgm:presLayoutVars>
          <dgm:chMax val="1"/>
          <dgm:chPref val="1"/>
          <dgm:bulletEnabled val="1"/>
        </dgm:presLayoutVars>
      </dgm:prSet>
      <dgm:spPr/>
    </dgm:pt>
    <dgm:pt modelId="{2674D4B4-6AC8-EB49-84B7-822EAA5818CE}" type="pres">
      <dgm:prSet presAssocID="{37301AA4-19CF-42D2-965C-C65D7FA9C858}" presName="Childtext1" presStyleLbl="revTx" presStyleIdx="5" presStyleCnt="6">
        <dgm:presLayoutVars>
          <dgm:bulletEnabled val="1"/>
        </dgm:presLayoutVars>
      </dgm:prSet>
      <dgm:spPr/>
    </dgm:pt>
    <dgm:pt modelId="{AC4F6EC2-5502-124D-8CE5-8C44232E3F77}" type="pres">
      <dgm:prSet presAssocID="{37301AA4-19CF-42D2-965C-C65D7FA9C858}" presName="ConnectLine1" presStyleLbl="sibTrans1D1" presStyleIdx="5" presStyleCnt="6"/>
      <dgm:spPr>
        <a:noFill/>
        <a:ln w="6350" cap="flat" cmpd="sng" algn="ctr">
          <a:solidFill>
            <a:schemeClr val="accent1">
              <a:hueOff val="0"/>
              <a:satOff val="0"/>
              <a:lumOff val="0"/>
              <a:alphaOff val="0"/>
            </a:schemeClr>
          </a:solidFill>
          <a:prstDash val="dash"/>
          <a:miter lim="800000"/>
        </a:ln>
        <a:effectLst/>
      </dgm:spPr>
    </dgm:pt>
    <dgm:pt modelId="{3A9C63F2-A690-F142-9156-DEEFE509E620}" type="pres">
      <dgm:prSet presAssocID="{37301AA4-19CF-42D2-965C-C65D7FA9C858}" presName="ConnectLineEnd1" presStyleLbl="lnNode1" presStyleIdx="5" presStyleCnt="6"/>
      <dgm:spPr/>
    </dgm:pt>
    <dgm:pt modelId="{2EEE036B-A523-AE4B-BE4D-EE9969E2B2C7}" type="pres">
      <dgm:prSet presAssocID="{37301AA4-19CF-42D2-965C-C65D7FA9C858}" presName="EmptyPane1" presStyleCnt="0"/>
      <dgm:spPr/>
    </dgm:pt>
  </dgm:ptLst>
  <dgm:cxnLst>
    <dgm:cxn modelId="{193C5C01-206B-334C-AA47-EA94DD4223F1}" type="presOf" srcId="{E6A2A34C-7ADC-44B8-854D-6AFE4767A8E7}" destId="{55B5D290-AB1F-5043-A69E-C1C1925F0833}" srcOrd="0" destOrd="1" presId="urn:microsoft.com/office/officeart/2016/7/layout/RoundedRectangleTimeline"/>
    <dgm:cxn modelId="{ADFD9407-C681-7F4A-9756-752C3203AD14}" type="presOf" srcId="{ACEC4F27-3AB9-414D-90CA-2BAFD00B13D3}" destId="{AE99975F-EDE0-8947-8EC6-EA9969D65F86}" srcOrd="0" destOrd="1" presId="urn:microsoft.com/office/officeart/2016/7/layout/RoundedRectangleTimeline"/>
    <dgm:cxn modelId="{B54F9B07-AA81-F64B-842F-1B62D53B6973}" type="presOf" srcId="{DBFDAC8C-D0A9-4716-BD85-C87F4E6D5219}" destId="{AE99975F-EDE0-8947-8EC6-EA9969D65F86}" srcOrd="0" destOrd="3" presId="urn:microsoft.com/office/officeart/2016/7/layout/RoundedRectangleTimeline"/>
    <dgm:cxn modelId="{E14F1109-3601-4F9B-AF6F-84D2819FA5B4}" srcId="{E4D4BB98-3BEE-41B4-967A-CB08370FDEEF}" destId="{49FA532E-23E8-4CB5-8BE6-B1EBCAE66D3C}" srcOrd="2" destOrd="0" parTransId="{3118FFB4-6951-4AAA-8FEF-77F9F0430A55}" sibTransId="{F5E44628-44D6-4ABC-9DE9-E25162716AC0}"/>
    <dgm:cxn modelId="{7D867E0F-42CD-4E43-8D12-3D916749EF68}" type="presOf" srcId="{067C73C5-0D2E-42BE-92B5-858F7C85F78F}" destId="{2674D4B4-6AC8-EB49-84B7-822EAA5818CE}" srcOrd="0" destOrd="4" presId="urn:microsoft.com/office/officeart/2016/7/layout/RoundedRectangleTimeline"/>
    <dgm:cxn modelId="{F5B52911-1FBB-1344-A805-8DABA50B40E9}" type="presOf" srcId="{F53D81FF-0F30-4ECA-B476-8F4F6760E875}" destId="{3691B50E-E4A2-134D-B36F-7F212BD37360}" srcOrd="0" destOrd="3" presId="urn:microsoft.com/office/officeart/2016/7/layout/RoundedRectangleTimeline"/>
    <dgm:cxn modelId="{82DFCB14-6469-7E4B-AD7D-C9BABA49F151}" type="presOf" srcId="{1CE09725-FDE8-4DED-9D89-194EAF3F96B1}" destId="{55B5D290-AB1F-5043-A69E-C1C1925F0833}" srcOrd="0" destOrd="2" presId="urn:microsoft.com/office/officeart/2016/7/layout/RoundedRectangleTimeline"/>
    <dgm:cxn modelId="{EA0E4818-EB6F-4312-8606-6376161DAD23}" srcId="{E4D4BB98-3BEE-41B4-967A-CB08370FDEEF}" destId="{D960BE4F-CFFF-4107-9518-85EB02E9EC00}" srcOrd="4" destOrd="0" parTransId="{86DBD12A-3A46-46A6-A269-851017480FE7}" sibTransId="{760F5EE1-E1A1-4E9A-A662-9CFEE6B5147E}"/>
    <dgm:cxn modelId="{11D6D918-32D2-47A8-977E-A3E52CA98719}" srcId="{37301AA4-19CF-42D2-965C-C65D7FA9C858}" destId="{067C73C5-0D2E-42BE-92B5-858F7C85F78F}" srcOrd="4" destOrd="0" parTransId="{402B87FB-D8FB-4DB3-B638-41A4F9B9F14B}" sibTransId="{E8C36E48-F18F-4316-8824-28C5FA787144}"/>
    <dgm:cxn modelId="{69702B1F-9E16-5843-A0ED-9560F29ACF17}" type="presOf" srcId="{BE8C021F-03FE-4D29-AB41-2398B2033111}" destId="{63963D07-AD40-A644-A641-F9532D90ECF6}" srcOrd="0" destOrd="0" presId="urn:microsoft.com/office/officeart/2016/7/layout/RoundedRectangleTimeline"/>
    <dgm:cxn modelId="{2116B226-AC1E-8048-9D1B-1304D7C5DE44}" type="presOf" srcId="{366C690D-C2CF-4658-9BA2-059C0C903347}" destId="{24F39F64-6E01-5441-85E9-C1222C0BA8D7}" srcOrd="0" destOrd="0" presId="urn:microsoft.com/office/officeart/2016/7/layout/RoundedRectangleTimeline"/>
    <dgm:cxn modelId="{3D41D326-D909-674C-A4AF-F7DAE8653F6C}" type="presOf" srcId="{9F3574F3-985D-4DAD-A505-6D9DDCFE257A}" destId="{E61BE124-ACD1-3840-A607-F6AB16CE204D}" srcOrd="0" destOrd="3" presId="urn:microsoft.com/office/officeart/2016/7/layout/RoundedRectangleTimeline"/>
    <dgm:cxn modelId="{A9A8E32C-FA2B-4AFC-824C-5442D2B03B01}" srcId="{37301AA4-19CF-42D2-965C-C65D7FA9C858}" destId="{ECFEED7F-06C3-422D-ACE4-C5E3ACC329AE}" srcOrd="1" destOrd="0" parTransId="{5F549F5F-5B54-46EE-8489-07A286A9376B}" sibTransId="{3A1D82FC-0595-4CE3-B78D-66E6B6532511}"/>
    <dgm:cxn modelId="{D80A402F-4B33-6D41-B37E-AE8E8933D7B9}" type="presOf" srcId="{5ABBD77B-AB34-4C8A-9114-A7160A9720CA}" destId="{E61BE124-ACD1-3840-A607-F6AB16CE204D}" srcOrd="0" destOrd="1" presId="urn:microsoft.com/office/officeart/2016/7/layout/RoundedRectangleTimeline"/>
    <dgm:cxn modelId="{AACC9332-891A-2348-9171-EEB6FB9C5FBD}" type="presOf" srcId="{87EE466D-D3AF-426F-AB17-37C9769F9823}" destId="{EFA02117-71DE-4443-94C6-99C66D68D1F6}" srcOrd="0" destOrd="1" presId="urn:microsoft.com/office/officeart/2016/7/layout/RoundedRectangleTimeline"/>
    <dgm:cxn modelId="{A0C09638-FFF7-3844-AE69-BC63177C4537}" type="presOf" srcId="{7D3472B3-BA73-462C-9A32-07DAC81F228B}" destId="{AE99975F-EDE0-8947-8EC6-EA9969D65F86}" srcOrd="0" destOrd="0" presId="urn:microsoft.com/office/officeart/2016/7/layout/RoundedRectangleTimeline"/>
    <dgm:cxn modelId="{85567739-3693-E043-972B-397FC7E58334}" type="presOf" srcId="{3FAE8484-ED53-4E60-9015-3DB2614335B7}" destId="{3691B50E-E4A2-134D-B36F-7F212BD37360}" srcOrd="0" destOrd="1" presId="urn:microsoft.com/office/officeart/2016/7/layout/RoundedRectangleTimeline"/>
    <dgm:cxn modelId="{5640F439-AE99-43AB-B67A-E1D8D87EA574}" srcId="{C43FAA9F-B256-45FD-A75A-CF2E06BB552B}" destId="{6A3CD68F-1E45-4C0C-80E3-358EFDD2B971}" srcOrd="4" destOrd="0" parTransId="{EF6252E0-2B9A-4629-93C4-6ABFB822E02D}" sibTransId="{35E03B49-9663-475C-A7E8-63358B7EAEE9}"/>
    <dgm:cxn modelId="{7B8EEB3E-ADFF-AA46-8F1F-2D165C12F330}" type="presOf" srcId="{E3EE17B1-0FF1-42BA-800B-E75A0454E403}" destId="{57F4918D-5406-7B48-8209-D910B2A425D2}" srcOrd="0" destOrd="0" presId="urn:microsoft.com/office/officeart/2016/7/layout/RoundedRectangleTimeline"/>
    <dgm:cxn modelId="{5D47B15B-530D-4BB5-AC50-B1B5731643E7}" srcId="{C43FAA9F-B256-45FD-A75A-CF2E06BB552B}" destId="{7C85E5CB-0F39-41EC-8F39-F075D72BCC5B}" srcOrd="0" destOrd="0" parTransId="{E7E7F2E6-BDB2-439D-ACEB-C29859AE55C6}" sibTransId="{01B8FF52-F485-4156-9FE1-865A865FC1F9}"/>
    <dgm:cxn modelId="{0AD9DC5E-59BB-D04C-BB6E-DC17DE607AD9}" type="presOf" srcId="{C9B3C9CA-361F-4CAE-969A-631593587383}" destId="{2674D4B4-6AC8-EB49-84B7-822EAA5818CE}" srcOrd="0" destOrd="3" presId="urn:microsoft.com/office/officeart/2016/7/layout/RoundedRectangleTimeline"/>
    <dgm:cxn modelId="{A22FDC5F-F4B2-3B4C-A419-6F0643D6B969}" type="presOf" srcId="{D960BE4F-CFFF-4107-9518-85EB02E9EC00}" destId="{3691B50E-E4A2-134D-B36F-7F212BD37360}" srcOrd="0" destOrd="4" presId="urn:microsoft.com/office/officeart/2016/7/layout/RoundedRectangleTimeline"/>
    <dgm:cxn modelId="{C6C1E85F-6B9B-4582-B516-58661DF14F7F}" srcId="{E3EE17B1-0FF1-42BA-800B-E75A0454E403}" destId="{E6A2A34C-7ADC-44B8-854D-6AFE4767A8E7}" srcOrd="1" destOrd="0" parTransId="{247A6D6A-ACD0-4B9B-BB9F-73FAAE762517}" sibTransId="{FEDDE2B5-22D3-430A-B467-96BD4A34BA1E}"/>
    <dgm:cxn modelId="{2A922A42-A72F-B94F-888D-51F378AF4B01}" type="presOf" srcId="{37301AA4-19CF-42D2-965C-C65D7FA9C858}" destId="{B8911E6A-CD8F-D24B-8576-F5FF39B7375B}" srcOrd="0" destOrd="0" presId="urn:microsoft.com/office/officeart/2016/7/layout/RoundedRectangleTimeline"/>
    <dgm:cxn modelId="{972B6664-73A6-476A-97EA-8C37D128CDC0}" srcId="{366C690D-C2CF-4658-9BA2-059C0C903347}" destId="{E4D4BB98-3BEE-41B4-967A-CB08370FDEEF}" srcOrd="1" destOrd="0" parTransId="{BE8BEB7D-B72E-4FCE-A441-91A171A57A86}" sibTransId="{3CBC6D3B-3CA1-4C8B-840D-1C97ACF0AFFA}"/>
    <dgm:cxn modelId="{FF46726A-6D41-4BC8-841B-F92895837BD8}" srcId="{C43FAA9F-B256-45FD-A75A-CF2E06BB552B}" destId="{5ABBD77B-AB34-4C8A-9114-A7160A9720CA}" srcOrd="1" destOrd="0" parTransId="{62EDC950-710E-45B3-996A-1CCFFFC94540}" sibTransId="{C775B377-B6EB-46EF-A202-536B33727FA8}"/>
    <dgm:cxn modelId="{27AF404E-41FC-A149-87DF-9B999BE70DA4}" type="presOf" srcId="{7C85E5CB-0F39-41EC-8F39-F075D72BCC5B}" destId="{E61BE124-ACD1-3840-A607-F6AB16CE204D}" srcOrd="0" destOrd="0" presId="urn:microsoft.com/office/officeart/2016/7/layout/RoundedRectangleTimeline"/>
    <dgm:cxn modelId="{603A886F-C31F-41FB-98A2-F6FC90DEAA68}" srcId="{BE8C021F-03FE-4D29-AB41-2398B2033111}" destId="{7D3472B3-BA73-462C-9A32-07DAC81F228B}" srcOrd="0" destOrd="0" parTransId="{1722E836-B80B-46E7-A84F-C9F3CA418725}" sibTransId="{00BE8367-ADD5-4769-9394-9229FF8D0EE8}"/>
    <dgm:cxn modelId="{94E38D6F-4E85-EA43-9AD6-744A28A958A6}" type="presOf" srcId="{1FB497F2-47C7-40C8-AAB2-727BD5A13CE7}" destId="{EFA02117-71DE-4443-94C6-99C66D68D1F6}" srcOrd="0" destOrd="0" presId="urn:microsoft.com/office/officeart/2016/7/layout/RoundedRectangleTimeline"/>
    <dgm:cxn modelId="{FC55C672-9AE1-B248-92BC-B58A1D42001B}" type="presOf" srcId="{8DF4029D-FB69-4B04-ACB4-A4F7DDFA26F9}" destId="{55B5D290-AB1F-5043-A69E-C1C1925F0833}" srcOrd="0" destOrd="0" presId="urn:microsoft.com/office/officeart/2016/7/layout/RoundedRectangleTimeline"/>
    <dgm:cxn modelId="{2F74C752-CFF0-7442-9466-A4A3E6DF5DA0}" type="presOf" srcId="{9543B6BE-6551-4C99-BC5F-357905569780}" destId="{EC34010F-FACD-CD4C-8153-DD6E87D1D76E}" srcOrd="0" destOrd="0" presId="urn:microsoft.com/office/officeart/2016/7/layout/RoundedRectangleTimeline"/>
    <dgm:cxn modelId="{9A45EC72-1EFA-9F43-8CC7-3AF4218EBAC4}" type="presOf" srcId="{6A3CD68F-1E45-4C0C-80E3-358EFDD2B971}" destId="{E61BE124-ACD1-3840-A607-F6AB16CE204D}" srcOrd="0" destOrd="4" presId="urn:microsoft.com/office/officeart/2016/7/layout/RoundedRectangleTimeline"/>
    <dgm:cxn modelId="{91003E57-C69B-4EED-A552-1F5E5ADF324C}" srcId="{366C690D-C2CF-4658-9BA2-059C0C903347}" destId="{BE8C021F-03FE-4D29-AB41-2398B2033111}" srcOrd="3" destOrd="0" parTransId="{DE208C0E-7644-4E3E-A2BA-1D1755CC0AFF}" sibTransId="{F5CF45D9-C751-4E18-B841-01515A89916A}"/>
    <dgm:cxn modelId="{51709977-958B-2949-A370-CD9A8AC092C9}" type="presOf" srcId="{ECFEED7F-06C3-422D-ACE4-C5E3ACC329AE}" destId="{2674D4B4-6AC8-EB49-84B7-822EAA5818CE}" srcOrd="0" destOrd="1" presId="urn:microsoft.com/office/officeart/2016/7/layout/RoundedRectangleTimeline"/>
    <dgm:cxn modelId="{4DE46187-7C88-46AF-B376-9692890F0234}" srcId="{37301AA4-19CF-42D2-965C-C65D7FA9C858}" destId="{AFDAF56E-38F3-44DC-BCF3-5123C604059C}" srcOrd="2" destOrd="0" parTransId="{DC09E231-D48C-42C0-B0C5-2B191A6514ED}" sibTransId="{87BA62D2-53E3-49B7-B190-4CD864F5E1D5}"/>
    <dgm:cxn modelId="{574A0C88-AE92-4D68-A35B-EE64FB5D7593}" srcId="{BE8C021F-03FE-4D29-AB41-2398B2033111}" destId="{ACEC4F27-3AB9-414D-90CA-2BAFD00B13D3}" srcOrd="1" destOrd="0" parTransId="{F7D12966-7042-43EF-8BA5-8CA6B22CC2E4}" sibTransId="{1E41ADE1-0DEF-4688-86F1-110153329BE4}"/>
    <dgm:cxn modelId="{57533B8C-99A3-4C46-8566-8D1B802E8057}" srcId="{C43FAA9F-B256-45FD-A75A-CF2E06BB552B}" destId="{8460B090-AC25-44CF-B711-30178B42A07C}" srcOrd="2" destOrd="0" parTransId="{778F3E0F-BF76-4446-B839-61CE28F79A9F}" sibTransId="{92F92CF8-6CDB-4554-9CF4-7376EA8CADBF}"/>
    <dgm:cxn modelId="{975BD08C-287F-4546-B0F4-2DEA818C0792}" type="presOf" srcId="{C6301B6B-6C08-43BC-99A8-34678CA05A48}" destId="{AE99975F-EDE0-8947-8EC6-EA9969D65F86}" srcOrd="0" destOrd="2" presId="urn:microsoft.com/office/officeart/2016/7/layout/RoundedRectangleTimeline"/>
    <dgm:cxn modelId="{5EF9358D-BE21-4918-AEEC-5A22FFB219F6}" srcId="{366C690D-C2CF-4658-9BA2-059C0C903347}" destId="{E3EE17B1-0FF1-42BA-800B-E75A0454E403}" srcOrd="2" destOrd="0" parTransId="{F62340C1-D752-4A9E-BE4F-F248FFAC8558}" sibTransId="{F469CAF5-0189-40F6-AD6A-7B3643A5FF49}"/>
    <dgm:cxn modelId="{0F04BC9D-3B03-4A8E-89D1-37E573B2C5EE}" srcId="{BE8C021F-03FE-4D29-AB41-2398B2033111}" destId="{DBFDAC8C-D0A9-4716-BD85-C87F4E6D5219}" srcOrd="3" destOrd="0" parTransId="{FCDC7D9C-CC6B-4039-8BCC-7A14185BF7B1}" sibTransId="{0248B8E8-891D-4B72-B968-0E7A83316514}"/>
    <dgm:cxn modelId="{3946819F-5E02-469D-B596-6EBB658CD4ED}" srcId="{E4D4BB98-3BEE-41B4-967A-CB08370FDEEF}" destId="{3FAE8484-ED53-4E60-9015-3DB2614335B7}" srcOrd="1" destOrd="0" parTransId="{28D53F02-C57E-4CAE-9782-C79773CC97E3}" sibTransId="{63FE6560-9881-4E5D-935B-54F74657865D}"/>
    <dgm:cxn modelId="{33C94EA3-BE3C-4F49-AC3E-75DB5AC6286C}" srcId="{9543B6BE-6551-4C99-BC5F-357905569780}" destId="{1FB497F2-47C7-40C8-AAB2-727BD5A13CE7}" srcOrd="0" destOrd="0" parTransId="{65B21876-DD20-49D2-AA4A-EBED08E76A05}" sibTransId="{BBEDBDFC-B8FB-42D3-9DDA-2BFE0CC8C511}"/>
    <dgm:cxn modelId="{962551A8-11A2-4F98-AE6E-F9FACDE3B4CC}" srcId="{E3EE17B1-0FF1-42BA-800B-E75A0454E403}" destId="{1CE09725-FDE8-4DED-9D89-194EAF3F96B1}" srcOrd="2" destOrd="0" parTransId="{E06E8A62-C6B4-4008-8478-66DD1A138FFF}" sibTransId="{E1420CFF-72DB-42E5-AA22-401D4667C537}"/>
    <dgm:cxn modelId="{E136C9AB-F39A-44BB-8984-038CF600EBFA}" srcId="{E3EE17B1-0FF1-42BA-800B-E75A0454E403}" destId="{8DF4029D-FB69-4B04-ACB4-A4F7DDFA26F9}" srcOrd="0" destOrd="0" parTransId="{E0878190-0C3A-4CC0-BE62-07028F1C7A2D}" sibTransId="{19819BEF-C781-4364-819A-6DC280187974}"/>
    <dgm:cxn modelId="{A0D752AE-DBBF-8546-B945-5D7886B84379}" type="presOf" srcId="{C43FAA9F-B256-45FD-A75A-CF2E06BB552B}" destId="{CC81DB4D-7AC0-6545-B041-B4573FDCC18C}" srcOrd="0" destOrd="0" presId="urn:microsoft.com/office/officeart/2016/7/layout/RoundedRectangleTimeline"/>
    <dgm:cxn modelId="{3C2FE5AE-DF50-2440-AA52-A1F922FA755B}" type="presOf" srcId="{AFDAF56E-38F3-44DC-BCF3-5123C604059C}" destId="{2674D4B4-6AC8-EB49-84B7-822EAA5818CE}" srcOrd="0" destOrd="2" presId="urn:microsoft.com/office/officeart/2016/7/layout/RoundedRectangleTimeline"/>
    <dgm:cxn modelId="{33C60DB2-C2DD-4129-BC68-114A9153CF56}" srcId="{E4D4BB98-3BEE-41B4-967A-CB08370FDEEF}" destId="{664BF001-AEF8-415A-9B7A-B11662F08EC0}" srcOrd="0" destOrd="0" parTransId="{DED72A74-3593-4BE7-98DB-728D54F95A9E}" sibTransId="{DA0CD40F-4CAA-44F9-9F1E-7EA9EC630477}"/>
    <dgm:cxn modelId="{7F13A9BB-6C3D-4A4E-9D13-7CA20A30F55E}" srcId="{37301AA4-19CF-42D2-965C-C65D7FA9C858}" destId="{086866C9-B059-4195-B6E3-8F74CBCAB9AE}" srcOrd="0" destOrd="0" parTransId="{1742AEAB-2879-484F-8BB1-09391FC89084}" sibTransId="{B4115C2E-A09B-40C0-B5A8-F1C62771B1A5}"/>
    <dgm:cxn modelId="{45FB11C1-EB19-6E40-8DB6-4EA1DE8CD482}" type="presOf" srcId="{49FA532E-23E8-4CB5-8BE6-B1EBCAE66D3C}" destId="{3691B50E-E4A2-134D-B36F-7F212BD37360}" srcOrd="0" destOrd="2" presId="urn:microsoft.com/office/officeart/2016/7/layout/RoundedRectangleTimeline"/>
    <dgm:cxn modelId="{F7EE2DCF-AD18-0647-9B73-01595AA4E80A}" type="presOf" srcId="{E4D4BB98-3BEE-41B4-967A-CB08370FDEEF}" destId="{A3581CA3-B9CA-0745-99A6-6E2D1B167C4D}" srcOrd="0" destOrd="0" presId="urn:microsoft.com/office/officeart/2016/7/layout/RoundedRectangleTimeline"/>
    <dgm:cxn modelId="{6DEA23D0-CC7C-3948-81E8-4462C011BEC1}" type="presOf" srcId="{8460B090-AC25-44CF-B711-30178B42A07C}" destId="{E61BE124-ACD1-3840-A607-F6AB16CE204D}" srcOrd="0" destOrd="2" presId="urn:microsoft.com/office/officeart/2016/7/layout/RoundedRectangleTimeline"/>
    <dgm:cxn modelId="{039C05D9-5A77-43C5-9F9B-1134EDD58A27}" srcId="{366C690D-C2CF-4658-9BA2-059C0C903347}" destId="{9543B6BE-6551-4C99-BC5F-357905569780}" srcOrd="0" destOrd="0" parTransId="{C37CFDB4-821D-45C1-AEA5-1C01029134F4}" sibTransId="{AB99CFFB-41A9-4E9F-9B44-BE30C8E74C47}"/>
    <dgm:cxn modelId="{398D9CE1-1EDB-419E-8359-A443BDD660C1}" srcId="{37301AA4-19CF-42D2-965C-C65D7FA9C858}" destId="{C9B3C9CA-361F-4CAE-969A-631593587383}" srcOrd="3" destOrd="0" parTransId="{29B6A488-3A6A-4049-8245-6E977190F180}" sibTransId="{A57FC052-F1D7-4A70-B320-EB6939362729}"/>
    <dgm:cxn modelId="{E091FEE3-2D99-4E9A-A51F-CE0AE628B74C}" srcId="{366C690D-C2CF-4658-9BA2-059C0C903347}" destId="{37301AA4-19CF-42D2-965C-C65D7FA9C858}" srcOrd="5" destOrd="0" parTransId="{9A6DE082-13F9-456A-801F-A21042548F77}" sibTransId="{691B2CEB-4BB2-4D59-99E5-F13C4EB1EFC4}"/>
    <dgm:cxn modelId="{CD5F2FE4-F670-493E-BE83-ECD083A3C4DA}" srcId="{E4D4BB98-3BEE-41B4-967A-CB08370FDEEF}" destId="{F53D81FF-0F30-4ECA-B476-8F4F6760E875}" srcOrd="3" destOrd="0" parTransId="{377F5236-945B-406B-ADAE-45B97448D57E}" sibTransId="{7CAA3A2E-3094-4B88-8EAC-C24DF7FAB7D2}"/>
    <dgm:cxn modelId="{E7FFD6EC-82A6-8840-A259-03E21958003B}" type="presOf" srcId="{086866C9-B059-4195-B6E3-8F74CBCAB9AE}" destId="{2674D4B4-6AC8-EB49-84B7-822EAA5818CE}" srcOrd="0" destOrd="0" presId="urn:microsoft.com/office/officeart/2016/7/layout/RoundedRectangleTimeline"/>
    <dgm:cxn modelId="{5D8466F1-8047-423A-9EA8-55A4B93AE762}" srcId="{C43FAA9F-B256-45FD-A75A-CF2E06BB552B}" destId="{9F3574F3-985D-4DAD-A505-6D9DDCFE257A}" srcOrd="3" destOrd="0" parTransId="{1E7AC003-E7CC-4101-B77F-22D276A93D70}" sibTransId="{139672D6-C034-4CDC-8641-D10F7543BC9E}"/>
    <dgm:cxn modelId="{ED3197F3-87E2-3B40-B84F-AE426756014F}" type="presOf" srcId="{664BF001-AEF8-415A-9B7A-B11662F08EC0}" destId="{3691B50E-E4A2-134D-B36F-7F212BD37360}" srcOrd="0" destOrd="0" presId="urn:microsoft.com/office/officeart/2016/7/layout/RoundedRectangleTimeline"/>
    <dgm:cxn modelId="{18FAD5F7-3291-45B8-B6D5-6E04DFA1FB86}" srcId="{9543B6BE-6551-4C99-BC5F-357905569780}" destId="{87EE466D-D3AF-426F-AB17-37C9769F9823}" srcOrd="1" destOrd="0" parTransId="{F9F0D199-7B0B-481D-8309-2FB9EC320F5C}" sibTransId="{6ADE3931-5A15-4A34-A768-7425A937E330}"/>
    <dgm:cxn modelId="{0B7062FC-9F2B-4487-9522-594CF9B1C40F}" srcId="{BE8C021F-03FE-4D29-AB41-2398B2033111}" destId="{C6301B6B-6C08-43BC-99A8-34678CA05A48}" srcOrd="2" destOrd="0" parTransId="{A667ED65-E308-43E8-8F32-75E58F318D80}" sibTransId="{398A841F-D6A7-4C32-90BF-D434C9C3E8F4}"/>
    <dgm:cxn modelId="{3C9B72FC-2152-43E6-AD81-B591A638AD20}" srcId="{366C690D-C2CF-4658-9BA2-059C0C903347}" destId="{C43FAA9F-B256-45FD-A75A-CF2E06BB552B}" srcOrd="4" destOrd="0" parTransId="{3CFB0DFB-9E23-46EC-A605-DB2BC2431A44}" sibTransId="{25E0C754-B212-41C5-92B2-881E415CC55A}"/>
    <dgm:cxn modelId="{BACD3378-2009-8247-A6A2-D59F01C6A32A}" type="presParOf" srcId="{24F39F64-6E01-5441-85E9-C1222C0BA8D7}" destId="{FBF1FBCF-3EF3-A148-A956-442D9FF55530}" srcOrd="0" destOrd="0" presId="urn:microsoft.com/office/officeart/2016/7/layout/RoundedRectangleTimeline"/>
    <dgm:cxn modelId="{11150DB9-F3C0-6843-923B-78598192FC6F}" type="presParOf" srcId="{FBF1FBCF-3EF3-A148-A956-442D9FF55530}" destId="{EC34010F-FACD-CD4C-8153-DD6E87D1D76E}" srcOrd="0" destOrd="0" presId="urn:microsoft.com/office/officeart/2016/7/layout/RoundedRectangleTimeline"/>
    <dgm:cxn modelId="{0414295C-FA1D-8E4C-B7ED-3B493DB016E6}" type="presParOf" srcId="{FBF1FBCF-3EF3-A148-A956-442D9FF55530}" destId="{EFA02117-71DE-4443-94C6-99C66D68D1F6}" srcOrd="1" destOrd="0" presId="urn:microsoft.com/office/officeart/2016/7/layout/RoundedRectangleTimeline"/>
    <dgm:cxn modelId="{C575637F-9567-AE47-8FCC-31F484AB7899}" type="presParOf" srcId="{FBF1FBCF-3EF3-A148-A956-442D9FF55530}" destId="{B7778DEE-6C88-504D-9623-5AF2434D8DD2}" srcOrd="2" destOrd="0" presId="urn:microsoft.com/office/officeart/2016/7/layout/RoundedRectangleTimeline"/>
    <dgm:cxn modelId="{3332ECC8-908A-3F40-8E69-7B05A4173FBB}" type="presParOf" srcId="{FBF1FBCF-3EF3-A148-A956-442D9FF55530}" destId="{54E49097-DA5B-D84E-8A0D-A2802BEB5738}" srcOrd="3" destOrd="0" presId="urn:microsoft.com/office/officeart/2016/7/layout/RoundedRectangleTimeline"/>
    <dgm:cxn modelId="{B9F82E37-DE72-9646-A90A-500D162ECD04}" type="presParOf" srcId="{FBF1FBCF-3EF3-A148-A956-442D9FF55530}" destId="{855DC437-5DCC-0948-8F12-8C25B102207C}" srcOrd="4" destOrd="0" presId="urn:microsoft.com/office/officeart/2016/7/layout/RoundedRectangleTimeline"/>
    <dgm:cxn modelId="{DC0BFFAE-30FD-1444-84E6-9CCCA1F77AB6}" type="presParOf" srcId="{24F39F64-6E01-5441-85E9-C1222C0BA8D7}" destId="{2D5CDFCC-2B9D-8049-9E84-34C97A058E43}" srcOrd="1" destOrd="0" presId="urn:microsoft.com/office/officeart/2016/7/layout/RoundedRectangleTimeline"/>
    <dgm:cxn modelId="{66E6D7F3-9E49-A148-8216-1D85F8C08AD8}" type="presParOf" srcId="{24F39F64-6E01-5441-85E9-C1222C0BA8D7}" destId="{5609C8DB-7D3C-0242-9F95-21DA8DBEBA5F}" srcOrd="2" destOrd="0" presId="urn:microsoft.com/office/officeart/2016/7/layout/RoundedRectangleTimeline"/>
    <dgm:cxn modelId="{30F43455-67B5-A54F-A2E6-91A1FC4D1769}" type="presParOf" srcId="{5609C8DB-7D3C-0242-9F95-21DA8DBEBA5F}" destId="{A3581CA3-B9CA-0745-99A6-6E2D1B167C4D}" srcOrd="0" destOrd="0" presId="urn:microsoft.com/office/officeart/2016/7/layout/RoundedRectangleTimeline"/>
    <dgm:cxn modelId="{F7B5D4A1-CA75-9343-9517-5AD5F5D48A25}" type="presParOf" srcId="{5609C8DB-7D3C-0242-9F95-21DA8DBEBA5F}" destId="{3691B50E-E4A2-134D-B36F-7F212BD37360}" srcOrd="1" destOrd="0" presId="urn:microsoft.com/office/officeart/2016/7/layout/RoundedRectangleTimeline"/>
    <dgm:cxn modelId="{EAC140E2-54F0-B045-AEB5-E8EDB630D34A}" type="presParOf" srcId="{5609C8DB-7D3C-0242-9F95-21DA8DBEBA5F}" destId="{E659C385-6254-C741-959C-0C44BFD685F9}" srcOrd="2" destOrd="0" presId="urn:microsoft.com/office/officeart/2016/7/layout/RoundedRectangleTimeline"/>
    <dgm:cxn modelId="{E76A577A-AFCC-244F-A3DE-6E62C72007DC}" type="presParOf" srcId="{5609C8DB-7D3C-0242-9F95-21DA8DBEBA5F}" destId="{DEEDE87C-41A0-1C4E-9DE5-529E8897B750}" srcOrd="3" destOrd="0" presId="urn:microsoft.com/office/officeart/2016/7/layout/RoundedRectangleTimeline"/>
    <dgm:cxn modelId="{028E7D03-E576-904E-A7F9-9D9FD67A60DE}" type="presParOf" srcId="{5609C8DB-7D3C-0242-9F95-21DA8DBEBA5F}" destId="{D1BF1061-139A-E543-AF11-8F19E1F6C97F}" srcOrd="4" destOrd="0" presId="urn:microsoft.com/office/officeart/2016/7/layout/RoundedRectangleTimeline"/>
    <dgm:cxn modelId="{B5FCF7FC-BADE-7D45-B751-EADCCBF1B375}" type="presParOf" srcId="{24F39F64-6E01-5441-85E9-C1222C0BA8D7}" destId="{45D81D82-E158-124E-9482-2965F0CD06C3}" srcOrd="3" destOrd="0" presId="urn:microsoft.com/office/officeart/2016/7/layout/RoundedRectangleTimeline"/>
    <dgm:cxn modelId="{D389866D-6950-0C4F-9D12-03C6DE7D8BAC}" type="presParOf" srcId="{24F39F64-6E01-5441-85E9-C1222C0BA8D7}" destId="{9E0D4813-F926-AB41-B9A7-4A9E17F5DD3B}" srcOrd="4" destOrd="0" presId="urn:microsoft.com/office/officeart/2016/7/layout/RoundedRectangleTimeline"/>
    <dgm:cxn modelId="{753D1D4C-BCF7-2F42-B624-BF329BDF458A}" type="presParOf" srcId="{9E0D4813-F926-AB41-B9A7-4A9E17F5DD3B}" destId="{57F4918D-5406-7B48-8209-D910B2A425D2}" srcOrd="0" destOrd="0" presId="urn:microsoft.com/office/officeart/2016/7/layout/RoundedRectangleTimeline"/>
    <dgm:cxn modelId="{6F87249E-C76B-7245-8F67-B03BDD4266FC}" type="presParOf" srcId="{9E0D4813-F926-AB41-B9A7-4A9E17F5DD3B}" destId="{55B5D290-AB1F-5043-A69E-C1C1925F0833}" srcOrd="1" destOrd="0" presId="urn:microsoft.com/office/officeart/2016/7/layout/RoundedRectangleTimeline"/>
    <dgm:cxn modelId="{194B776F-016F-6C42-B24B-7AA69E16196A}" type="presParOf" srcId="{9E0D4813-F926-AB41-B9A7-4A9E17F5DD3B}" destId="{1603B0F4-4E4F-B045-9247-4BFCD265A964}" srcOrd="2" destOrd="0" presId="urn:microsoft.com/office/officeart/2016/7/layout/RoundedRectangleTimeline"/>
    <dgm:cxn modelId="{B7683F4B-EA9D-EE46-AE40-384C946B7A25}" type="presParOf" srcId="{9E0D4813-F926-AB41-B9A7-4A9E17F5DD3B}" destId="{48FE8846-4A65-4D45-8F8F-0E28A504BC3F}" srcOrd="3" destOrd="0" presId="urn:microsoft.com/office/officeart/2016/7/layout/RoundedRectangleTimeline"/>
    <dgm:cxn modelId="{1CBC214F-A1A2-BE41-B59B-89E0C414CAE0}" type="presParOf" srcId="{9E0D4813-F926-AB41-B9A7-4A9E17F5DD3B}" destId="{A8F38F3E-C68E-164F-B4E5-0CED8E3BCD42}" srcOrd="4" destOrd="0" presId="urn:microsoft.com/office/officeart/2016/7/layout/RoundedRectangleTimeline"/>
    <dgm:cxn modelId="{44C9FCA8-9D9E-864F-8DEC-8B8421814F23}" type="presParOf" srcId="{24F39F64-6E01-5441-85E9-C1222C0BA8D7}" destId="{F7D6BF1F-8815-D94C-B54C-EDDD81A9D92F}" srcOrd="5" destOrd="0" presId="urn:microsoft.com/office/officeart/2016/7/layout/RoundedRectangleTimeline"/>
    <dgm:cxn modelId="{27CE02E1-4198-7841-A83E-1CB90335C18B}" type="presParOf" srcId="{24F39F64-6E01-5441-85E9-C1222C0BA8D7}" destId="{F388E04C-85AB-8D43-9DD0-F7201C024E5F}" srcOrd="6" destOrd="0" presId="urn:microsoft.com/office/officeart/2016/7/layout/RoundedRectangleTimeline"/>
    <dgm:cxn modelId="{25F1FB9D-8FC3-7C47-8141-FF791167D100}" type="presParOf" srcId="{F388E04C-85AB-8D43-9DD0-F7201C024E5F}" destId="{63963D07-AD40-A644-A641-F9532D90ECF6}" srcOrd="0" destOrd="0" presId="urn:microsoft.com/office/officeart/2016/7/layout/RoundedRectangleTimeline"/>
    <dgm:cxn modelId="{A13F08AD-A018-FF43-BA4B-CF8EFFF54D59}" type="presParOf" srcId="{F388E04C-85AB-8D43-9DD0-F7201C024E5F}" destId="{AE99975F-EDE0-8947-8EC6-EA9969D65F86}" srcOrd="1" destOrd="0" presId="urn:microsoft.com/office/officeart/2016/7/layout/RoundedRectangleTimeline"/>
    <dgm:cxn modelId="{0A50D32F-F546-D240-BD81-C019A2780F18}" type="presParOf" srcId="{F388E04C-85AB-8D43-9DD0-F7201C024E5F}" destId="{9047A3C5-1B21-8C4E-A7B5-04F64840D6F7}" srcOrd="2" destOrd="0" presId="urn:microsoft.com/office/officeart/2016/7/layout/RoundedRectangleTimeline"/>
    <dgm:cxn modelId="{7F69E930-0054-8B4F-AB2C-D0A8EAE9F09F}" type="presParOf" srcId="{F388E04C-85AB-8D43-9DD0-F7201C024E5F}" destId="{8DC79B09-2E7B-FE4C-9EC5-2A4DA18BDA7D}" srcOrd="3" destOrd="0" presId="urn:microsoft.com/office/officeart/2016/7/layout/RoundedRectangleTimeline"/>
    <dgm:cxn modelId="{F7BB70DC-9C56-7549-A000-3D52A46D63CF}" type="presParOf" srcId="{F388E04C-85AB-8D43-9DD0-F7201C024E5F}" destId="{7CFD8034-1E10-0347-AFB6-9A1E20C8894C}" srcOrd="4" destOrd="0" presId="urn:microsoft.com/office/officeart/2016/7/layout/RoundedRectangleTimeline"/>
    <dgm:cxn modelId="{DF801DCA-DB46-B243-8C48-3063A763B5BC}" type="presParOf" srcId="{24F39F64-6E01-5441-85E9-C1222C0BA8D7}" destId="{434D277A-F963-B54F-AEB2-E6D0444DCC37}" srcOrd="7" destOrd="0" presId="urn:microsoft.com/office/officeart/2016/7/layout/RoundedRectangleTimeline"/>
    <dgm:cxn modelId="{4BFC5BAD-647F-454B-8D45-40DD6F59EF37}" type="presParOf" srcId="{24F39F64-6E01-5441-85E9-C1222C0BA8D7}" destId="{9EC1DB69-E592-7041-B1D3-D0F733D3E662}" srcOrd="8" destOrd="0" presId="urn:microsoft.com/office/officeart/2016/7/layout/RoundedRectangleTimeline"/>
    <dgm:cxn modelId="{D304DD94-4FF3-5448-85F7-65B3277A6B1E}" type="presParOf" srcId="{9EC1DB69-E592-7041-B1D3-D0F733D3E662}" destId="{CC81DB4D-7AC0-6545-B041-B4573FDCC18C}" srcOrd="0" destOrd="0" presId="urn:microsoft.com/office/officeart/2016/7/layout/RoundedRectangleTimeline"/>
    <dgm:cxn modelId="{6754F42E-C422-F246-B34C-34E396532BCC}" type="presParOf" srcId="{9EC1DB69-E592-7041-B1D3-D0F733D3E662}" destId="{E61BE124-ACD1-3840-A607-F6AB16CE204D}" srcOrd="1" destOrd="0" presId="urn:microsoft.com/office/officeart/2016/7/layout/RoundedRectangleTimeline"/>
    <dgm:cxn modelId="{302096B3-E39B-5746-B6B3-7A699EE34ADB}" type="presParOf" srcId="{9EC1DB69-E592-7041-B1D3-D0F733D3E662}" destId="{536FA9EC-120D-9C4A-848E-280C6882B3E4}" srcOrd="2" destOrd="0" presId="urn:microsoft.com/office/officeart/2016/7/layout/RoundedRectangleTimeline"/>
    <dgm:cxn modelId="{60C35672-EEAC-1845-92CA-465C21CAAC1A}" type="presParOf" srcId="{9EC1DB69-E592-7041-B1D3-D0F733D3E662}" destId="{32C6821E-7206-F749-8DBF-C3DAF850DE9B}" srcOrd="3" destOrd="0" presId="urn:microsoft.com/office/officeart/2016/7/layout/RoundedRectangleTimeline"/>
    <dgm:cxn modelId="{0CE413C9-0611-164E-BD35-D6A004DCD817}" type="presParOf" srcId="{9EC1DB69-E592-7041-B1D3-D0F733D3E662}" destId="{FAF93491-EAFC-5647-9A5A-CC21238B6482}" srcOrd="4" destOrd="0" presId="urn:microsoft.com/office/officeart/2016/7/layout/RoundedRectangleTimeline"/>
    <dgm:cxn modelId="{B781EC9D-4382-924A-A22A-D12D1F052096}" type="presParOf" srcId="{24F39F64-6E01-5441-85E9-C1222C0BA8D7}" destId="{7BAD0EEE-571D-7746-9AA7-EB33B0FF2153}" srcOrd="9" destOrd="0" presId="urn:microsoft.com/office/officeart/2016/7/layout/RoundedRectangleTimeline"/>
    <dgm:cxn modelId="{81D5421D-1230-6D4F-BFB9-E85349075837}" type="presParOf" srcId="{24F39F64-6E01-5441-85E9-C1222C0BA8D7}" destId="{7E520AD8-934D-A644-9000-E1DFD81BB2AF}" srcOrd="10" destOrd="0" presId="urn:microsoft.com/office/officeart/2016/7/layout/RoundedRectangleTimeline"/>
    <dgm:cxn modelId="{517DDB7F-572B-7346-B3C8-FB0E2879E739}" type="presParOf" srcId="{7E520AD8-934D-A644-9000-E1DFD81BB2AF}" destId="{B8911E6A-CD8F-D24B-8576-F5FF39B7375B}" srcOrd="0" destOrd="0" presId="urn:microsoft.com/office/officeart/2016/7/layout/RoundedRectangleTimeline"/>
    <dgm:cxn modelId="{65742C7E-B2FA-1F42-99FF-2F25EC070F18}" type="presParOf" srcId="{7E520AD8-934D-A644-9000-E1DFD81BB2AF}" destId="{2674D4B4-6AC8-EB49-84B7-822EAA5818CE}" srcOrd="1" destOrd="0" presId="urn:microsoft.com/office/officeart/2016/7/layout/RoundedRectangleTimeline"/>
    <dgm:cxn modelId="{52BE122A-0D6E-8D4A-943F-5C172F21898C}" type="presParOf" srcId="{7E520AD8-934D-A644-9000-E1DFD81BB2AF}" destId="{AC4F6EC2-5502-124D-8CE5-8C44232E3F77}" srcOrd="2" destOrd="0" presId="urn:microsoft.com/office/officeart/2016/7/layout/RoundedRectangleTimeline"/>
    <dgm:cxn modelId="{01A7CC3C-CCA9-EF40-8737-07FD523E36FF}" type="presParOf" srcId="{7E520AD8-934D-A644-9000-E1DFD81BB2AF}" destId="{3A9C63F2-A690-F142-9156-DEEFE509E620}" srcOrd="3" destOrd="0" presId="urn:microsoft.com/office/officeart/2016/7/layout/RoundedRectangleTimeline"/>
    <dgm:cxn modelId="{5509DA81-38A6-6540-BAB0-88C59F2376F5}" type="presParOf" srcId="{7E520AD8-934D-A644-9000-E1DFD81BB2AF}" destId="{2EEE036B-A523-AE4B-BE4D-EE9969E2B2C7}"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220CCD-6D51-2144-AFFB-61B53B6F6941}" type="doc">
      <dgm:prSet loTypeId="urn:microsoft.com/office/officeart/2005/8/layout/hProcess11" loCatId="" qsTypeId="urn:microsoft.com/office/officeart/2005/8/quickstyle/simple1" qsCatId="simple" csTypeId="urn:microsoft.com/office/officeart/2005/8/colors/colorful2" csCatId="colorful" phldr="1"/>
      <dgm:spPr/>
    </dgm:pt>
    <dgm:pt modelId="{7D918765-0AD0-0343-B863-F440C13C7823}">
      <dgm:prSet phldrT="[Text]"/>
      <dgm:spPr/>
      <dgm:t>
        <a:bodyPr/>
        <a:lstStyle/>
        <a:p>
          <a:r>
            <a:rPr lang="en-US"/>
            <a:t>Embed </a:t>
          </a:r>
          <a:r>
            <a:rPr lang="en-US" b="1"/>
            <a:t>Equity Principles </a:t>
          </a:r>
          <a:r>
            <a:rPr lang="en-US"/>
            <a:t>in Departmental Budgeting</a:t>
          </a:r>
        </a:p>
      </dgm:t>
    </dgm:pt>
    <dgm:pt modelId="{23D5F2F9-B10D-4341-B2E1-E67185E7808B}" type="parTrans" cxnId="{8F765814-73B8-7E4D-B422-562D65BF6BE9}">
      <dgm:prSet/>
      <dgm:spPr/>
      <dgm:t>
        <a:bodyPr/>
        <a:lstStyle/>
        <a:p>
          <a:endParaRPr lang="en-US"/>
        </a:p>
      </dgm:t>
    </dgm:pt>
    <dgm:pt modelId="{7A0322CD-B8C1-374A-93F5-DB5E3378A66A}" type="sibTrans" cxnId="{8F765814-73B8-7E4D-B422-562D65BF6BE9}">
      <dgm:prSet/>
      <dgm:spPr/>
      <dgm:t>
        <a:bodyPr/>
        <a:lstStyle/>
        <a:p>
          <a:endParaRPr lang="en-US"/>
        </a:p>
      </dgm:t>
    </dgm:pt>
    <dgm:pt modelId="{AA2DFE30-7BDA-164A-9790-67407D194C97}">
      <dgm:prSet phldrT="[Text]"/>
      <dgm:spPr/>
      <dgm:t>
        <a:bodyPr/>
        <a:lstStyle/>
        <a:p>
          <a:r>
            <a:rPr lang="en-US"/>
            <a:t>Build Momentum towards a </a:t>
          </a:r>
          <a:r>
            <a:rPr lang="en-US" b="1"/>
            <a:t>People's Budget</a:t>
          </a:r>
        </a:p>
      </dgm:t>
    </dgm:pt>
    <dgm:pt modelId="{4D0E7EBE-5BB9-884E-BA40-E7CE5317CA0E}" type="parTrans" cxnId="{BD122F5D-1BA6-AB40-A2BA-070FC39353E9}">
      <dgm:prSet/>
      <dgm:spPr/>
      <dgm:t>
        <a:bodyPr/>
        <a:lstStyle/>
        <a:p>
          <a:endParaRPr lang="en-US"/>
        </a:p>
      </dgm:t>
    </dgm:pt>
    <dgm:pt modelId="{AAD39C24-7D3C-5044-97E6-2CEDB26639BF}" type="sibTrans" cxnId="{BD122F5D-1BA6-AB40-A2BA-070FC39353E9}">
      <dgm:prSet/>
      <dgm:spPr/>
      <dgm:t>
        <a:bodyPr/>
        <a:lstStyle/>
        <a:p>
          <a:endParaRPr lang="en-US"/>
        </a:p>
      </dgm:t>
    </dgm:pt>
    <dgm:pt modelId="{E58B244C-D592-A048-AADA-F6B3CFC12152}">
      <dgm:prSet phldrT="[Text]"/>
      <dgm:spPr/>
      <dgm:t>
        <a:bodyPr/>
        <a:lstStyle/>
        <a:p>
          <a:r>
            <a:rPr lang="en-US" b="1"/>
            <a:t>Participatory Budgeting </a:t>
          </a:r>
          <a:r>
            <a:rPr lang="en-US"/>
            <a:t>Project with ORESJ</a:t>
          </a:r>
          <a:endParaRPr lang="en-US" b="1"/>
        </a:p>
      </dgm:t>
    </dgm:pt>
    <dgm:pt modelId="{7FB5B683-D96B-CB41-A5C5-5A90A2B73ECD}" type="parTrans" cxnId="{64FC4CEA-35E7-824B-9D51-DFE2D25D1A98}">
      <dgm:prSet/>
      <dgm:spPr/>
      <dgm:t>
        <a:bodyPr/>
        <a:lstStyle/>
        <a:p>
          <a:endParaRPr lang="en-US"/>
        </a:p>
      </dgm:t>
    </dgm:pt>
    <dgm:pt modelId="{477A3633-04EA-D440-A7F8-2B20E2543D15}" type="sibTrans" cxnId="{64FC4CEA-35E7-824B-9D51-DFE2D25D1A98}">
      <dgm:prSet/>
      <dgm:spPr/>
      <dgm:t>
        <a:bodyPr/>
        <a:lstStyle/>
        <a:p>
          <a:endParaRPr lang="en-US"/>
        </a:p>
      </dgm:t>
    </dgm:pt>
    <dgm:pt modelId="{10C47A36-635F-244D-8D3D-8307A22F751C}" type="pres">
      <dgm:prSet presAssocID="{A8220CCD-6D51-2144-AFFB-61B53B6F6941}" presName="Name0" presStyleCnt="0">
        <dgm:presLayoutVars>
          <dgm:dir/>
          <dgm:resizeHandles val="exact"/>
        </dgm:presLayoutVars>
      </dgm:prSet>
      <dgm:spPr/>
    </dgm:pt>
    <dgm:pt modelId="{6FF1708A-9083-8142-B1A3-570EF8D50DD4}" type="pres">
      <dgm:prSet presAssocID="{A8220CCD-6D51-2144-AFFB-61B53B6F6941}" presName="arrow" presStyleLbl="bgShp" presStyleIdx="0" presStyleCnt="1"/>
      <dgm:spPr>
        <a:solidFill>
          <a:schemeClr val="accent6"/>
        </a:solidFill>
      </dgm:spPr>
    </dgm:pt>
    <dgm:pt modelId="{860E51A1-1801-E746-929B-7D8D6178526A}" type="pres">
      <dgm:prSet presAssocID="{A8220CCD-6D51-2144-AFFB-61B53B6F6941}" presName="points" presStyleCnt="0"/>
      <dgm:spPr/>
    </dgm:pt>
    <dgm:pt modelId="{518DC774-9097-D14B-B663-410036AEF155}" type="pres">
      <dgm:prSet presAssocID="{7D918765-0AD0-0343-B863-F440C13C7823}" presName="compositeA" presStyleCnt="0"/>
      <dgm:spPr/>
    </dgm:pt>
    <dgm:pt modelId="{BDC3B4B4-2A6B-6E4F-84E7-8295EF0AE1B1}" type="pres">
      <dgm:prSet presAssocID="{7D918765-0AD0-0343-B863-F440C13C7823}" presName="textA" presStyleLbl="revTx" presStyleIdx="0" presStyleCnt="3">
        <dgm:presLayoutVars>
          <dgm:bulletEnabled val="1"/>
        </dgm:presLayoutVars>
      </dgm:prSet>
      <dgm:spPr/>
    </dgm:pt>
    <dgm:pt modelId="{C4946FAC-9565-0B40-80D9-2FB334212166}" type="pres">
      <dgm:prSet presAssocID="{7D918765-0AD0-0343-B863-F440C13C7823}" presName="circleA" presStyleLbl="node1" presStyleIdx="0" presStyleCnt="3"/>
      <dgm:spPr/>
    </dgm:pt>
    <dgm:pt modelId="{1CBFEB5D-35FB-A346-A759-873A92A99E78}" type="pres">
      <dgm:prSet presAssocID="{7D918765-0AD0-0343-B863-F440C13C7823}" presName="spaceA" presStyleCnt="0"/>
      <dgm:spPr/>
    </dgm:pt>
    <dgm:pt modelId="{36CE7763-78C2-2C40-9278-EFFC449125CB}" type="pres">
      <dgm:prSet presAssocID="{7A0322CD-B8C1-374A-93F5-DB5E3378A66A}" presName="space" presStyleCnt="0"/>
      <dgm:spPr/>
    </dgm:pt>
    <dgm:pt modelId="{AB353430-C680-A540-A648-1F41EE3A7DC0}" type="pres">
      <dgm:prSet presAssocID="{E58B244C-D592-A048-AADA-F6B3CFC12152}" presName="compositeB" presStyleCnt="0"/>
      <dgm:spPr/>
    </dgm:pt>
    <dgm:pt modelId="{ECAF4485-8E81-484B-ABB2-304768C08743}" type="pres">
      <dgm:prSet presAssocID="{E58B244C-D592-A048-AADA-F6B3CFC12152}" presName="textB" presStyleLbl="revTx" presStyleIdx="1" presStyleCnt="3">
        <dgm:presLayoutVars>
          <dgm:bulletEnabled val="1"/>
        </dgm:presLayoutVars>
      </dgm:prSet>
      <dgm:spPr/>
    </dgm:pt>
    <dgm:pt modelId="{BC892CE8-DD1C-874E-8415-97BC9265B029}" type="pres">
      <dgm:prSet presAssocID="{E58B244C-D592-A048-AADA-F6B3CFC12152}" presName="circleB" presStyleLbl="node1" presStyleIdx="1" presStyleCnt="3"/>
      <dgm:spPr/>
    </dgm:pt>
    <dgm:pt modelId="{9257CF13-6EE3-1F41-8908-551F38B193AD}" type="pres">
      <dgm:prSet presAssocID="{E58B244C-D592-A048-AADA-F6B3CFC12152}" presName="spaceB" presStyleCnt="0"/>
      <dgm:spPr/>
    </dgm:pt>
    <dgm:pt modelId="{E33B9AF7-512E-3C4F-B694-D9D2F355CDC8}" type="pres">
      <dgm:prSet presAssocID="{477A3633-04EA-D440-A7F8-2B20E2543D15}" presName="space" presStyleCnt="0"/>
      <dgm:spPr/>
    </dgm:pt>
    <dgm:pt modelId="{31D2608A-9C2E-0B49-9ECC-5762E87773D8}" type="pres">
      <dgm:prSet presAssocID="{AA2DFE30-7BDA-164A-9790-67407D194C97}" presName="compositeA" presStyleCnt="0"/>
      <dgm:spPr/>
    </dgm:pt>
    <dgm:pt modelId="{2502692E-EC09-024B-A6DA-F46EB5FD0BBF}" type="pres">
      <dgm:prSet presAssocID="{AA2DFE30-7BDA-164A-9790-67407D194C97}" presName="textA" presStyleLbl="revTx" presStyleIdx="2" presStyleCnt="3">
        <dgm:presLayoutVars>
          <dgm:bulletEnabled val="1"/>
        </dgm:presLayoutVars>
      </dgm:prSet>
      <dgm:spPr/>
    </dgm:pt>
    <dgm:pt modelId="{CC84315E-AF26-774D-ABEF-5FC45C406C82}" type="pres">
      <dgm:prSet presAssocID="{AA2DFE30-7BDA-164A-9790-67407D194C97}" presName="circleA" presStyleLbl="node1" presStyleIdx="2" presStyleCnt="3"/>
      <dgm:spPr/>
    </dgm:pt>
    <dgm:pt modelId="{5A244FD6-B65F-2541-BB27-74FA0784F526}" type="pres">
      <dgm:prSet presAssocID="{AA2DFE30-7BDA-164A-9790-67407D194C97}" presName="spaceA" presStyleCnt="0"/>
      <dgm:spPr/>
    </dgm:pt>
  </dgm:ptLst>
  <dgm:cxnLst>
    <dgm:cxn modelId="{8F765814-73B8-7E4D-B422-562D65BF6BE9}" srcId="{A8220CCD-6D51-2144-AFFB-61B53B6F6941}" destId="{7D918765-0AD0-0343-B863-F440C13C7823}" srcOrd="0" destOrd="0" parTransId="{23D5F2F9-B10D-4341-B2E1-E67185E7808B}" sibTransId="{7A0322CD-B8C1-374A-93F5-DB5E3378A66A}"/>
    <dgm:cxn modelId="{BD122F5D-1BA6-AB40-A2BA-070FC39353E9}" srcId="{A8220CCD-6D51-2144-AFFB-61B53B6F6941}" destId="{AA2DFE30-7BDA-164A-9790-67407D194C97}" srcOrd="2" destOrd="0" parTransId="{4D0E7EBE-5BB9-884E-BA40-E7CE5317CA0E}" sibTransId="{AAD39C24-7D3C-5044-97E6-2CEDB26639BF}"/>
    <dgm:cxn modelId="{3A6BF390-3F06-CA40-BE96-EA19FC2FFBFF}" type="presOf" srcId="{AA2DFE30-7BDA-164A-9790-67407D194C97}" destId="{2502692E-EC09-024B-A6DA-F46EB5FD0BBF}" srcOrd="0" destOrd="0" presId="urn:microsoft.com/office/officeart/2005/8/layout/hProcess11"/>
    <dgm:cxn modelId="{FB21A3A2-FC29-E942-BBCD-1A846AB61591}" type="presOf" srcId="{7D918765-0AD0-0343-B863-F440C13C7823}" destId="{BDC3B4B4-2A6B-6E4F-84E7-8295EF0AE1B1}" srcOrd="0" destOrd="0" presId="urn:microsoft.com/office/officeart/2005/8/layout/hProcess11"/>
    <dgm:cxn modelId="{78D887C9-F4FD-324C-908D-5842F7A59F01}" type="presOf" srcId="{A8220CCD-6D51-2144-AFFB-61B53B6F6941}" destId="{10C47A36-635F-244D-8D3D-8307A22F751C}" srcOrd="0" destOrd="0" presId="urn:microsoft.com/office/officeart/2005/8/layout/hProcess11"/>
    <dgm:cxn modelId="{64FC4CEA-35E7-824B-9D51-DFE2D25D1A98}" srcId="{A8220CCD-6D51-2144-AFFB-61B53B6F6941}" destId="{E58B244C-D592-A048-AADA-F6B3CFC12152}" srcOrd="1" destOrd="0" parTransId="{7FB5B683-D96B-CB41-A5C5-5A90A2B73ECD}" sibTransId="{477A3633-04EA-D440-A7F8-2B20E2543D15}"/>
    <dgm:cxn modelId="{344A6BF3-7826-B242-BEAC-D2C7C690C771}" type="presOf" srcId="{E58B244C-D592-A048-AADA-F6B3CFC12152}" destId="{ECAF4485-8E81-484B-ABB2-304768C08743}" srcOrd="0" destOrd="0" presId="urn:microsoft.com/office/officeart/2005/8/layout/hProcess11"/>
    <dgm:cxn modelId="{EF10F53D-AE5E-CD4A-AB49-33E8B7B88B3A}" type="presParOf" srcId="{10C47A36-635F-244D-8D3D-8307A22F751C}" destId="{6FF1708A-9083-8142-B1A3-570EF8D50DD4}" srcOrd="0" destOrd="0" presId="urn:microsoft.com/office/officeart/2005/8/layout/hProcess11"/>
    <dgm:cxn modelId="{69C1D116-838A-2240-ACD6-EF973C9B07B9}" type="presParOf" srcId="{10C47A36-635F-244D-8D3D-8307A22F751C}" destId="{860E51A1-1801-E746-929B-7D8D6178526A}" srcOrd="1" destOrd="0" presId="urn:microsoft.com/office/officeart/2005/8/layout/hProcess11"/>
    <dgm:cxn modelId="{DF27C8B0-C580-D747-9CA9-5FC03798C6C9}" type="presParOf" srcId="{860E51A1-1801-E746-929B-7D8D6178526A}" destId="{518DC774-9097-D14B-B663-410036AEF155}" srcOrd="0" destOrd="0" presId="urn:microsoft.com/office/officeart/2005/8/layout/hProcess11"/>
    <dgm:cxn modelId="{9F164803-905C-634E-99BE-8805D943C15D}" type="presParOf" srcId="{518DC774-9097-D14B-B663-410036AEF155}" destId="{BDC3B4B4-2A6B-6E4F-84E7-8295EF0AE1B1}" srcOrd="0" destOrd="0" presId="urn:microsoft.com/office/officeart/2005/8/layout/hProcess11"/>
    <dgm:cxn modelId="{F0077941-E292-614E-ACCD-3CB4E2B5E6B7}" type="presParOf" srcId="{518DC774-9097-D14B-B663-410036AEF155}" destId="{C4946FAC-9565-0B40-80D9-2FB334212166}" srcOrd="1" destOrd="0" presId="urn:microsoft.com/office/officeart/2005/8/layout/hProcess11"/>
    <dgm:cxn modelId="{D69BB5E1-52AE-C840-92C6-4B7CE825FC67}" type="presParOf" srcId="{518DC774-9097-D14B-B663-410036AEF155}" destId="{1CBFEB5D-35FB-A346-A759-873A92A99E78}" srcOrd="2" destOrd="0" presId="urn:microsoft.com/office/officeart/2005/8/layout/hProcess11"/>
    <dgm:cxn modelId="{567B44B5-032E-8644-8E7B-E14882C04533}" type="presParOf" srcId="{860E51A1-1801-E746-929B-7D8D6178526A}" destId="{36CE7763-78C2-2C40-9278-EFFC449125CB}" srcOrd="1" destOrd="0" presId="urn:microsoft.com/office/officeart/2005/8/layout/hProcess11"/>
    <dgm:cxn modelId="{0F97F472-D40B-1F4D-9899-6801CB368BD2}" type="presParOf" srcId="{860E51A1-1801-E746-929B-7D8D6178526A}" destId="{AB353430-C680-A540-A648-1F41EE3A7DC0}" srcOrd="2" destOrd="0" presId="urn:microsoft.com/office/officeart/2005/8/layout/hProcess11"/>
    <dgm:cxn modelId="{302C104E-6DDA-6646-85A1-0E08C62A75E9}" type="presParOf" srcId="{AB353430-C680-A540-A648-1F41EE3A7DC0}" destId="{ECAF4485-8E81-484B-ABB2-304768C08743}" srcOrd="0" destOrd="0" presId="urn:microsoft.com/office/officeart/2005/8/layout/hProcess11"/>
    <dgm:cxn modelId="{E8071D93-54AD-3A49-9992-D8292E4966E4}" type="presParOf" srcId="{AB353430-C680-A540-A648-1F41EE3A7DC0}" destId="{BC892CE8-DD1C-874E-8415-97BC9265B029}" srcOrd="1" destOrd="0" presId="urn:microsoft.com/office/officeart/2005/8/layout/hProcess11"/>
    <dgm:cxn modelId="{3A45CDA9-9DDE-7F48-B547-BD3F23D94679}" type="presParOf" srcId="{AB353430-C680-A540-A648-1F41EE3A7DC0}" destId="{9257CF13-6EE3-1F41-8908-551F38B193AD}" srcOrd="2" destOrd="0" presId="urn:microsoft.com/office/officeart/2005/8/layout/hProcess11"/>
    <dgm:cxn modelId="{E2DD0EDF-485D-2F48-AA0A-96F04C5C8B36}" type="presParOf" srcId="{860E51A1-1801-E746-929B-7D8D6178526A}" destId="{E33B9AF7-512E-3C4F-B694-D9D2F355CDC8}" srcOrd="3" destOrd="0" presId="urn:microsoft.com/office/officeart/2005/8/layout/hProcess11"/>
    <dgm:cxn modelId="{C903B971-3B6E-484A-9982-A565D8764719}" type="presParOf" srcId="{860E51A1-1801-E746-929B-7D8D6178526A}" destId="{31D2608A-9C2E-0B49-9ECC-5762E87773D8}" srcOrd="4" destOrd="0" presId="urn:microsoft.com/office/officeart/2005/8/layout/hProcess11"/>
    <dgm:cxn modelId="{64D6738F-C43D-2F4F-9295-B6FAB6CF5B55}" type="presParOf" srcId="{31D2608A-9C2E-0B49-9ECC-5762E87773D8}" destId="{2502692E-EC09-024B-A6DA-F46EB5FD0BBF}" srcOrd="0" destOrd="0" presId="urn:microsoft.com/office/officeart/2005/8/layout/hProcess11"/>
    <dgm:cxn modelId="{E53D3CFE-FA77-5249-8B4A-5FC281563769}" type="presParOf" srcId="{31D2608A-9C2E-0B49-9ECC-5762E87773D8}" destId="{CC84315E-AF26-774D-ABEF-5FC45C406C82}" srcOrd="1" destOrd="0" presId="urn:microsoft.com/office/officeart/2005/8/layout/hProcess11"/>
    <dgm:cxn modelId="{66D17605-7BA9-7F4F-92EF-FB87DC981972}" type="presParOf" srcId="{31D2608A-9C2E-0B49-9ECC-5762E87773D8}" destId="{5A244FD6-B65F-2541-BB27-74FA0784F52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F4492-E60C-DF4D-AF4F-F78C1E323BFB}">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808F6-A938-464A-BF5A-70EBFD89EEDA}">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Who we are</a:t>
          </a:r>
        </a:p>
      </dsp:txBody>
      <dsp:txXfrm>
        <a:off x="0" y="675"/>
        <a:ext cx="6900512" cy="1106957"/>
      </dsp:txXfrm>
    </dsp:sp>
    <dsp:sp modelId="{9381C69A-3EF9-4D4A-B6F1-4CCC7F5D5056}">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165DB5-BA2F-9940-B61C-DBC3E5B08C89}">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What we do</a:t>
          </a:r>
        </a:p>
      </dsp:txBody>
      <dsp:txXfrm>
        <a:off x="0" y="1107633"/>
        <a:ext cx="6900512" cy="1106957"/>
      </dsp:txXfrm>
    </dsp:sp>
    <dsp:sp modelId="{434F2CE0-F70E-B640-BE42-83410C67315B}">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51177D-9442-684E-AA87-CB416272EDBE}">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Goals, strategies</a:t>
          </a:r>
        </a:p>
      </dsp:txBody>
      <dsp:txXfrm>
        <a:off x="0" y="2214591"/>
        <a:ext cx="6900512" cy="1106957"/>
      </dsp:txXfrm>
    </dsp:sp>
    <dsp:sp modelId="{1C64A16A-7A50-0D47-B011-49BD1C04CCA0}">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FC2345-3B03-0E49-88D2-9F8E3E3A8400}">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History and 2020-21 highlights</a:t>
          </a:r>
        </a:p>
      </dsp:txBody>
      <dsp:txXfrm>
        <a:off x="0" y="3321549"/>
        <a:ext cx="6900512" cy="1106957"/>
      </dsp:txXfrm>
    </dsp:sp>
    <dsp:sp modelId="{9B507E89-372F-7042-BAF8-0403D6CD834E}">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325CB4-F4DF-D64E-9DE9-D0BF8CFFBA82}">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Looking forward</a:t>
          </a:r>
        </a:p>
      </dsp:txBody>
      <dsp:txXfrm>
        <a:off x="0" y="4428507"/>
        <a:ext cx="6900512" cy="110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19ADA-2576-405C-8495-E908CF2753E8}">
      <dsp:nvSpPr>
        <dsp:cNvPr id="0" name=""/>
        <dsp:cNvSpPr/>
      </dsp:nvSpPr>
      <dsp:spPr>
        <a:xfrm>
          <a:off x="1161149" y="258379"/>
          <a:ext cx="791806" cy="7918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939E2F-0EBD-4F7F-8E90-B646F374C4AE}">
      <dsp:nvSpPr>
        <dsp:cNvPr id="0" name=""/>
        <dsp:cNvSpPr/>
      </dsp:nvSpPr>
      <dsp:spPr>
        <a:xfrm>
          <a:off x="677267" y="1319363"/>
          <a:ext cx="1759570" cy="70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Educate</a:t>
          </a:r>
        </a:p>
      </dsp:txBody>
      <dsp:txXfrm>
        <a:off x="677267" y="1319363"/>
        <a:ext cx="1759570" cy="703828"/>
      </dsp:txXfrm>
    </dsp:sp>
    <dsp:sp modelId="{2BE470F5-E70A-4EDD-A592-6BA8770D67CE}">
      <dsp:nvSpPr>
        <dsp:cNvPr id="0" name=""/>
        <dsp:cNvSpPr/>
      </dsp:nvSpPr>
      <dsp:spPr>
        <a:xfrm>
          <a:off x="3228644" y="258379"/>
          <a:ext cx="791806" cy="7918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1F243D-831F-4409-A21A-EFE0B874B073}">
      <dsp:nvSpPr>
        <dsp:cNvPr id="0" name=""/>
        <dsp:cNvSpPr/>
      </dsp:nvSpPr>
      <dsp:spPr>
        <a:xfrm>
          <a:off x="2744762" y="1319363"/>
          <a:ext cx="1759570" cy="70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Analyze</a:t>
          </a:r>
        </a:p>
      </dsp:txBody>
      <dsp:txXfrm>
        <a:off x="2744762" y="1319363"/>
        <a:ext cx="1759570" cy="703828"/>
      </dsp:txXfrm>
    </dsp:sp>
    <dsp:sp modelId="{51848FF6-39EB-45EB-BDC1-FD599E053962}">
      <dsp:nvSpPr>
        <dsp:cNvPr id="0" name=""/>
        <dsp:cNvSpPr/>
      </dsp:nvSpPr>
      <dsp:spPr>
        <a:xfrm>
          <a:off x="1161149" y="2463083"/>
          <a:ext cx="791806" cy="7918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8DBC9B-9ED2-42B4-8E61-173406A71FC4}">
      <dsp:nvSpPr>
        <dsp:cNvPr id="0" name=""/>
        <dsp:cNvSpPr/>
      </dsp:nvSpPr>
      <dsp:spPr>
        <a:xfrm>
          <a:off x="677267" y="3524066"/>
          <a:ext cx="1759570" cy="70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Activate</a:t>
          </a:r>
        </a:p>
      </dsp:txBody>
      <dsp:txXfrm>
        <a:off x="677267" y="3524066"/>
        <a:ext cx="1759570" cy="703828"/>
      </dsp:txXfrm>
    </dsp:sp>
    <dsp:sp modelId="{01147FDE-2B1E-4027-9F99-1019FAE688B6}">
      <dsp:nvSpPr>
        <dsp:cNvPr id="0" name=""/>
        <dsp:cNvSpPr/>
      </dsp:nvSpPr>
      <dsp:spPr>
        <a:xfrm>
          <a:off x="3228644" y="2463083"/>
          <a:ext cx="791806" cy="7918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9C4201-E770-4EB5-9036-2410509D63E6}">
      <dsp:nvSpPr>
        <dsp:cNvPr id="0" name=""/>
        <dsp:cNvSpPr/>
      </dsp:nvSpPr>
      <dsp:spPr>
        <a:xfrm>
          <a:off x="2744762" y="3524066"/>
          <a:ext cx="1759570" cy="70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Advocate</a:t>
          </a:r>
        </a:p>
      </dsp:txBody>
      <dsp:txXfrm>
        <a:off x="2744762" y="3524066"/>
        <a:ext cx="1759570" cy="703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CABD7-A056-4898-8037-842FEC0F9873}">
      <dsp:nvSpPr>
        <dsp:cNvPr id="0" name=""/>
        <dsp:cNvSpPr/>
      </dsp:nvSpPr>
      <dsp:spPr>
        <a:xfrm>
          <a:off x="0" y="3504"/>
          <a:ext cx="5181600" cy="746544"/>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8A229228-9CAE-4AB4-B954-E2DD36BEA6A5}">
      <dsp:nvSpPr>
        <dsp:cNvPr id="0" name=""/>
        <dsp:cNvSpPr/>
      </dsp:nvSpPr>
      <dsp:spPr>
        <a:xfrm>
          <a:off x="225829" y="171477"/>
          <a:ext cx="410599" cy="4105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97794B-E1E5-48DF-8F3C-382E2AA27493}">
      <dsp:nvSpPr>
        <dsp:cNvPr id="0" name=""/>
        <dsp:cNvSpPr/>
      </dsp:nvSpPr>
      <dsp:spPr>
        <a:xfrm>
          <a:off x="862258" y="3504"/>
          <a:ext cx="4319341" cy="74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09" tIns="79009" rIns="79009" bIns="79009" numCol="1" spcCol="1270" anchor="ctr" anchorCtr="0">
          <a:noAutofit/>
        </a:bodyPr>
        <a:lstStyle/>
        <a:p>
          <a:pPr marL="0" lvl="0" indent="0" algn="l" defTabSz="977900">
            <a:lnSpc>
              <a:spcPct val="100000"/>
            </a:lnSpc>
            <a:spcBef>
              <a:spcPct val="0"/>
            </a:spcBef>
            <a:spcAft>
              <a:spcPct val="35000"/>
            </a:spcAft>
            <a:buNone/>
          </a:pPr>
          <a:r>
            <a:rPr lang="en-US" sz="2200" b="1" kern="1200"/>
            <a:t>High Level Goals</a:t>
          </a:r>
          <a:endParaRPr lang="en-US" sz="2200" kern="1200"/>
        </a:p>
      </dsp:txBody>
      <dsp:txXfrm>
        <a:off x="862258" y="3504"/>
        <a:ext cx="4319341" cy="746544"/>
      </dsp:txXfrm>
    </dsp:sp>
    <dsp:sp modelId="{A48F22EA-3524-410B-9C39-EBBB3094B70C}">
      <dsp:nvSpPr>
        <dsp:cNvPr id="0" name=""/>
        <dsp:cNvSpPr/>
      </dsp:nvSpPr>
      <dsp:spPr>
        <a:xfrm>
          <a:off x="0" y="936685"/>
          <a:ext cx="5181600" cy="7465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224ADE-10E0-4EFA-9923-A97AC826AECA}">
      <dsp:nvSpPr>
        <dsp:cNvPr id="0" name=""/>
        <dsp:cNvSpPr/>
      </dsp:nvSpPr>
      <dsp:spPr>
        <a:xfrm>
          <a:off x="225829" y="1104657"/>
          <a:ext cx="410599" cy="4105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212DC7-91CF-46C8-9805-B80F353E31FA}">
      <dsp:nvSpPr>
        <dsp:cNvPr id="0" name=""/>
        <dsp:cNvSpPr/>
      </dsp:nvSpPr>
      <dsp:spPr>
        <a:xfrm>
          <a:off x="862258" y="936685"/>
          <a:ext cx="4319341" cy="74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09" tIns="79009" rIns="79009" bIns="79009" numCol="1" spcCol="1270" anchor="ctr" anchorCtr="0">
          <a:noAutofit/>
        </a:bodyPr>
        <a:lstStyle/>
        <a:p>
          <a:pPr marL="0" lvl="0" indent="0" algn="l" defTabSz="800100">
            <a:lnSpc>
              <a:spcPct val="100000"/>
            </a:lnSpc>
            <a:spcBef>
              <a:spcPct val="0"/>
            </a:spcBef>
            <a:spcAft>
              <a:spcPct val="35000"/>
            </a:spcAft>
            <a:buNone/>
          </a:pPr>
          <a:r>
            <a:rPr lang="en-US" sz="1800" kern="1200"/>
            <a:t>Transform county culture around budgeting</a:t>
          </a:r>
        </a:p>
      </dsp:txBody>
      <dsp:txXfrm>
        <a:off x="862258" y="936685"/>
        <a:ext cx="4319341" cy="746544"/>
      </dsp:txXfrm>
    </dsp:sp>
    <dsp:sp modelId="{EFDD896C-9003-46BA-8B5A-28C6C9769CA3}">
      <dsp:nvSpPr>
        <dsp:cNvPr id="0" name=""/>
        <dsp:cNvSpPr/>
      </dsp:nvSpPr>
      <dsp:spPr>
        <a:xfrm>
          <a:off x="0" y="1869865"/>
          <a:ext cx="5181600" cy="7465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79ADE0-ED9D-4403-ACBE-9805935E8E37}">
      <dsp:nvSpPr>
        <dsp:cNvPr id="0" name=""/>
        <dsp:cNvSpPr/>
      </dsp:nvSpPr>
      <dsp:spPr>
        <a:xfrm>
          <a:off x="225829" y="2037837"/>
          <a:ext cx="410599" cy="41059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3F0F57-491F-4116-A54E-353AE82A8C1B}">
      <dsp:nvSpPr>
        <dsp:cNvPr id="0" name=""/>
        <dsp:cNvSpPr/>
      </dsp:nvSpPr>
      <dsp:spPr>
        <a:xfrm>
          <a:off x="862258" y="1869865"/>
          <a:ext cx="4319341" cy="74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09" tIns="79009" rIns="79009" bIns="79009" numCol="1" spcCol="1270" anchor="ctr" anchorCtr="0">
          <a:noAutofit/>
        </a:bodyPr>
        <a:lstStyle/>
        <a:p>
          <a:pPr marL="0" lvl="0" indent="0" algn="l" defTabSz="800100">
            <a:lnSpc>
              <a:spcPct val="100000"/>
            </a:lnSpc>
            <a:spcBef>
              <a:spcPct val="0"/>
            </a:spcBef>
            <a:spcAft>
              <a:spcPct val="35000"/>
            </a:spcAft>
            <a:buNone/>
          </a:pPr>
          <a:r>
            <a:rPr lang="en-US" sz="1800" kern="1200"/>
            <a:t>Establish a values-based budgeting process and equity priorities</a:t>
          </a:r>
        </a:p>
      </dsp:txBody>
      <dsp:txXfrm>
        <a:off x="862258" y="1869865"/>
        <a:ext cx="4319341" cy="746544"/>
      </dsp:txXfrm>
    </dsp:sp>
    <dsp:sp modelId="{6C4D65BF-0575-407B-95FF-7CA6CB2AA450}">
      <dsp:nvSpPr>
        <dsp:cNvPr id="0" name=""/>
        <dsp:cNvSpPr/>
      </dsp:nvSpPr>
      <dsp:spPr>
        <a:xfrm>
          <a:off x="0" y="2803045"/>
          <a:ext cx="5181600" cy="7465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598A23-11E2-4DE7-A0D6-1E96D08CB1C2}">
      <dsp:nvSpPr>
        <dsp:cNvPr id="0" name=""/>
        <dsp:cNvSpPr/>
      </dsp:nvSpPr>
      <dsp:spPr>
        <a:xfrm>
          <a:off x="225829" y="2971018"/>
          <a:ext cx="410599" cy="41059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3A03BD-D15B-48E3-973D-B68B2833F9DF}">
      <dsp:nvSpPr>
        <dsp:cNvPr id="0" name=""/>
        <dsp:cNvSpPr/>
      </dsp:nvSpPr>
      <dsp:spPr>
        <a:xfrm>
          <a:off x="862258" y="2803045"/>
          <a:ext cx="4319341" cy="74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09" tIns="79009" rIns="79009" bIns="79009" numCol="1" spcCol="1270" anchor="ctr" anchorCtr="0">
          <a:noAutofit/>
        </a:bodyPr>
        <a:lstStyle/>
        <a:p>
          <a:pPr marL="0" lvl="0" indent="0" algn="l" defTabSz="800100">
            <a:lnSpc>
              <a:spcPct val="100000"/>
            </a:lnSpc>
            <a:spcBef>
              <a:spcPct val="0"/>
            </a:spcBef>
            <a:spcAft>
              <a:spcPct val="35000"/>
            </a:spcAft>
            <a:buNone/>
          </a:pPr>
          <a:r>
            <a:rPr lang="en-US" sz="1800" kern="1200"/>
            <a:t>Increase transparency and community engagement in budgeting</a:t>
          </a:r>
        </a:p>
      </dsp:txBody>
      <dsp:txXfrm>
        <a:off x="862258" y="2803045"/>
        <a:ext cx="4319341" cy="746544"/>
      </dsp:txXfrm>
    </dsp:sp>
    <dsp:sp modelId="{21B9B540-C344-4B0D-A9AC-18973502DA8A}">
      <dsp:nvSpPr>
        <dsp:cNvPr id="0" name=""/>
        <dsp:cNvSpPr/>
      </dsp:nvSpPr>
      <dsp:spPr>
        <a:xfrm>
          <a:off x="0" y="3736225"/>
          <a:ext cx="5181600" cy="7465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4C35F4-4E2B-4725-AA1C-E0BD85E3A932}">
      <dsp:nvSpPr>
        <dsp:cNvPr id="0" name=""/>
        <dsp:cNvSpPr/>
      </dsp:nvSpPr>
      <dsp:spPr>
        <a:xfrm>
          <a:off x="225829" y="3904198"/>
          <a:ext cx="410599" cy="4105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C9AD37-E224-419A-B4FC-ADB149553AAE}">
      <dsp:nvSpPr>
        <dsp:cNvPr id="0" name=""/>
        <dsp:cNvSpPr/>
      </dsp:nvSpPr>
      <dsp:spPr>
        <a:xfrm>
          <a:off x="862258" y="3736225"/>
          <a:ext cx="4319341" cy="74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009" tIns="79009" rIns="79009" bIns="79009" numCol="1" spcCol="1270" anchor="ctr" anchorCtr="0">
          <a:noAutofit/>
        </a:bodyPr>
        <a:lstStyle/>
        <a:p>
          <a:pPr marL="0" lvl="0" indent="0" algn="l" defTabSz="800100">
            <a:lnSpc>
              <a:spcPct val="100000"/>
            </a:lnSpc>
            <a:spcBef>
              <a:spcPct val="0"/>
            </a:spcBef>
            <a:spcAft>
              <a:spcPct val="35000"/>
            </a:spcAft>
            <a:buNone/>
          </a:pPr>
          <a:r>
            <a:rPr lang="en-US" sz="1800" kern="1200"/>
            <a:t>Educate community stakeholders on budget and budget advocacy</a:t>
          </a:r>
        </a:p>
      </dsp:txBody>
      <dsp:txXfrm>
        <a:off x="862258" y="3736225"/>
        <a:ext cx="4319341" cy="7465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4010F-FACD-CD4C-8153-DD6E87D1D76E}">
      <dsp:nvSpPr>
        <dsp:cNvPr id="0" name=""/>
        <dsp:cNvSpPr/>
      </dsp:nvSpPr>
      <dsp:spPr>
        <a:xfrm rot="16200000">
          <a:off x="1207987" y="1755124"/>
          <a:ext cx="527641" cy="1766169"/>
        </a:xfrm>
        <a:prstGeom prst="round2Same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a:t>2017</a:t>
          </a:r>
        </a:p>
      </dsp:txBody>
      <dsp:txXfrm rot="5400000">
        <a:off x="614481" y="2400145"/>
        <a:ext cx="1740412" cy="476127"/>
      </dsp:txXfrm>
    </dsp:sp>
    <dsp:sp modelId="{EFA02117-71DE-4443-94C6-99C66D68D1F6}">
      <dsp:nvSpPr>
        <dsp:cNvPr id="0" name=""/>
        <dsp:cNvSpPr/>
      </dsp:nvSpPr>
      <dsp:spPr>
        <a:xfrm>
          <a:off x="0" y="0"/>
          <a:ext cx="2943616" cy="1846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marL="0" lvl="0" indent="0" algn="ctr" defTabSz="622300">
            <a:lnSpc>
              <a:spcPct val="90000"/>
            </a:lnSpc>
            <a:spcBef>
              <a:spcPct val="0"/>
            </a:spcBef>
            <a:spcAft>
              <a:spcPct val="35000"/>
            </a:spcAft>
            <a:buNone/>
          </a:pPr>
          <a:r>
            <a:rPr lang="en-US" sz="1400" kern="1200"/>
            <a:t>Small group meets</a:t>
          </a:r>
        </a:p>
        <a:p>
          <a:pPr marL="0" lvl="0" indent="0" algn="ctr" defTabSz="622300">
            <a:lnSpc>
              <a:spcPct val="90000"/>
            </a:lnSpc>
            <a:spcBef>
              <a:spcPct val="0"/>
            </a:spcBef>
            <a:spcAft>
              <a:spcPct val="35000"/>
            </a:spcAft>
            <a:buNone/>
          </a:pPr>
          <a:r>
            <a:rPr lang="en-US" sz="1400" kern="1200"/>
            <a:t>How can we bring stronger community voice to the County's budgeting process?</a:t>
          </a:r>
        </a:p>
      </dsp:txBody>
      <dsp:txXfrm>
        <a:off x="0" y="0"/>
        <a:ext cx="2943616" cy="1846746"/>
      </dsp:txXfrm>
    </dsp:sp>
    <dsp:sp modelId="{B7778DEE-6C88-504D-9623-5AF2434D8DD2}">
      <dsp:nvSpPr>
        <dsp:cNvPr id="0" name=""/>
        <dsp:cNvSpPr/>
      </dsp:nvSpPr>
      <dsp:spPr>
        <a:xfrm>
          <a:off x="1471808" y="1952274"/>
          <a:ext cx="0" cy="42211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4E49097-DA5B-D84E-8A0D-A2802BEB5738}">
      <dsp:nvSpPr>
        <dsp:cNvPr id="0" name=""/>
        <dsp:cNvSpPr/>
      </dsp:nvSpPr>
      <dsp:spPr>
        <a:xfrm>
          <a:off x="1419044" y="1846746"/>
          <a:ext cx="105528" cy="1055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81CA3-B9CA-0745-99A6-6E2D1B167C4D}">
      <dsp:nvSpPr>
        <dsp:cNvPr id="0" name=""/>
        <dsp:cNvSpPr/>
      </dsp:nvSpPr>
      <dsp:spPr>
        <a:xfrm>
          <a:off x="2354893" y="2374388"/>
          <a:ext cx="1766169" cy="5276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a:t>2018</a:t>
          </a:r>
        </a:p>
      </dsp:txBody>
      <dsp:txXfrm>
        <a:off x="2354893" y="2374388"/>
        <a:ext cx="1766169" cy="527641"/>
      </dsp:txXfrm>
    </dsp:sp>
    <dsp:sp modelId="{3691B50E-E4A2-134D-B36F-7F212BD37360}">
      <dsp:nvSpPr>
        <dsp:cNvPr id="0" name=""/>
        <dsp:cNvSpPr/>
      </dsp:nvSpPr>
      <dsp:spPr>
        <a:xfrm>
          <a:off x="1766169" y="3429671"/>
          <a:ext cx="2943616" cy="1846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0" numCol="1" spcCol="1270" anchor="t" anchorCtr="1">
          <a:noAutofit/>
        </a:bodyPr>
        <a:lstStyle/>
        <a:p>
          <a:pPr marL="0" lvl="0" indent="0" algn="ctr" defTabSz="622300">
            <a:lnSpc>
              <a:spcPct val="90000"/>
            </a:lnSpc>
            <a:spcBef>
              <a:spcPct val="0"/>
            </a:spcBef>
            <a:spcAft>
              <a:spcPct val="35000"/>
            </a:spcAft>
            <a:buNone/>
          </a:pPr>
          <a:r>
            <a:rPr lang="en-US" sz="1400" kern="1200"/>
            <a:t>Launch – survey gets 400+ responses</a:t>
          </a:r>
        </a:p>
        <a:p>
          <a:pPr marL="0" lvl="0" indent="0" algn="ctr" defTabSz="622300">
            <a:lnSpc>
              <a:spcPct val="90000"/>
            </a:lnSpc>
            <a:spcBef>
              <a:spcPct val="0"/>
            </a:spcBef>
            <a:spcAft>
              <a:spcPct val="35000"/>
            </a:spcAft>
            <a:buNone/>
          </a:pPr>
          <a:r>
            <a:rPr lang="en-US" sz="1400" kern="1200"/>
            <a:t>Educate ourselves</a:t>
          </a:r>
        </a:p>
        <a:p>
          <a:pPr marL="0" lvl="0" indent="0" algn="ctr" defTabSz="622300">
            <a:lnSpc>
              <a:spcPct val="90000"/>
            </a:lnSpc>
            <a:spcBef>
              <a:spcPct val="0"/>
            </a:spcBef>
            <a:spcAft>
              <a:spcPct val="35000"/>
            </a:spcAft>
            <a:buNone/>
          </a:pPr>
          <a:r>
            <a:rPr lang="en-US" sz="1400" kern="1200"/>
            <a:t>Research</a:t>
          </a:r>
        </a:p>
        <a:p>
          <a:pPr marL="0" lvl="0" indent="0" algn="ctr" defTabSz="622300">
            <a:lnSpc>
              <a:spcPct val="90000"/>
            </a:lnSpc>
            <a:spcBef>
              <a:spcPct val="0"/>
            </a:spcBef>
            <a:spcAft>
              <a:spcPct val="35000"/>
            </a:spcAft>
            <a:buNone/>
          </a:pPr>
          <a:r>
            <a:rPr lang="en-US" sz="1400" kern="1200"/>
            <a:t>Process proposals</a:t>
          </a:r>
        </a:p>
        <a:p>
          <a:pPr marL="0" lvl="0" indent="0" algn="ctr" defTabSz="622300">
            <a:lnSpc>
              <a:spcPct val="90000"/>
            </a:lnSpc>
            <a:spcBef>
              <a:spcPct val="0"/>
            </a:spcBef>
            <a:spcAft>
              <a:spcPct val="35000"/>
            </a:spcAft>
            <a:buNone/>
          </a:pPr>
          <a:r>
            <a:rPr lang="en-US" sz="1400" kern="1200"/>
            <a:t>Issue advocacy</a:t>
          </a:r>
        </a:p>
      </dsp:txBody>
      <dsp:txXfrm>
        <a:off x="1766169" y="3429671"/>
        <a:ext cx="2943616" cy="1846746"/>
      </dsp:txXfrm>
    </dsp:sp>
    <dsp:sp modelId="{E659C385-6254-C741-959C-0C44BFD685F9}">
      <dsp:nvSpPr>
        <dsp:cNvPr id="0" name=""/>
        <dsp:cNvSpPr/>
      </dsp:nvSpPr>
      <dsp:spPr>
        <a:xfrm>
          <a:off x="3237978" y="2902029"/>
          <a:ext cx="0" cy="42211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EEDE87C-41A0-1C4E-9DE5-529E8897B750}">
      <dsp:nvSpPr>
        <dsp:cNvPr id="0" name=""/>
        <dsp:cNvSpPr/>
      </dsp:nvSpPr>
      <dsp:spPr>
        <a:xfrm>
          <a:off x="3185213" y="3324143"/>
          <a:ext cx="105528" cy="1055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4918D-5406-7B48-8209-D910B2A425D2}">
      <dsp:nvSpPr>
        <dsp:cNvPr id="0" name=""/>
        <dsp:cNvSpPr/>
      </dsp:nvSpPr>
      <dsp:spPr>
        <a:xfrm>
          <a:off x="4121063" y="2374388"/>
          <a:ext cx="1766169" cy="5276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a:t>2019</a:t>
          </a:r>
        </a:p>
      </dsp:txBody>
      <dsp:txXfrm>
        <a:off x="4121063" y="2374388"/>
        <a:ext cx="1766169" cy="527641"/>
      </dsp:txXfrm>
    </dsp:sp>
    <dsp:sp modelId="{55B5D290-AB1F-5043-A69E-C1C1925F0833}">
      <dsp:nvSpPr>
        <dsp:cNvPr id="0" name=""/>
        <dsp:cNvSpPr/>
      </dsp:nvSpPr>
      <dsp:spPr>
        <a:xfrm>
          <a:off x="3532339" y="0"/>
          <a:ext cx="2943616" cy="1846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marL="0" lvl="0" indent="0" algn="ctr" defTabSz="622300">
            <a:lnSpc>
              <a:spcPct val="90000"/>
            </a:lnSpc>
            <a:spcBef>
              <a:spcPct val="0"/>
            </a:spcBef>
            <a:spcAft>
              <a:spcPct val="35000"/>
            </a:spcAft>
            <a:buNone/>
          </a:pPr>
          <a:r>
            <a:rPr lang="en-US" sz="1400" kern="1200"/>
            <a:t>Town halls with Supervisors</a:t>
          </a:r>
        </a:p>
        <a:p>
          <a:pPr marL="0" lvl="0" indent="0" algn="ctr" defTabSz="622300">
            <a:lnSpc>
              <a:spcPct val="90000"/>
            </a:lnSpc>
            <a:spcBef>
              <a:spcPct val="0"/>
            </a:spcBef>
            <a:spcAft>
              <a:spcPct val="35000"/>
            </a:spcAft>
            <a:buNone/>
          </a:pPr>
          <a:r>
            <a:rPr lang="en-US" sz="1400" kern="1200"/>
            <a:t>Ongoing process and issue advocacy</a:t>
          </a:r>
        </a:p>
        <a:p>
          <a:pPr marL="0" lvl="0" indent="0" algn="ctr" defTabSz="622300">
            <a:lnSpc>
              <a:spcPct val="90000"/>
            </a:lnSpc>
            <a:spcBef>
              <a:spcPct val="0"/>
            </a:spcBef>
            <a:spcAft>
              <a:spcPct val="35000"/>
            </a:spcAft>
            <a:buNone/>
          </a:pPr>
          <a:r>
            <a:rPr lang="en-US" sz="1400" kern="1200"/>
            <a:t>Begin advocacy for sales tax ballot measure</a:t>
          </a:r>
        </a:p>
      </dsp:txBody>
      <dsp:txXfrm>
        <a:off x="3532339" y="0"/>
        <a:ext cx="2943616" cy="1846746"/>
      </dsp:txXfrm>
    </dsp:sp>
    <dsp:sp modelId="{1603B0F4-4E4F-B045-9247-4BFCD265A964}">
      <dsp:nvSpPr>
        <dsp:cNvPr id="0" name=""/>
        <dsp:cNvSpPr/>
      </dsp:nvSpPr>
      <dsp:spPr>
        <a:xfrm>
          <a:off x="5004148" y="1952274"/>
          <a:ext cx="0" cy="42211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8FE8846-4A65-4D45-8F8F-0E28A504BC3F}">
      <dsp:nvSpPr>
        <dsp:cNvPr id="0" name=""/>
        <dsp:cNvSpPr/>
      </dsp:nvSpPr>
      <dsp:spPr>
        <a:xfrm>
          <a:off x="4951383" y="1846746"/>
          <a:ext cx="105528" cy="1055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963D07-AD40-A644-A641-F9532D90ECF6}">
      <dsp:nvSpPr>
        <dsp:cNvPr id="0" name=""/>
        <dsp:cNvSpPr/>
      </dsp:nvSpPr>
      <dsp:spPr>
        <a:xfrm>
          <a:off x="5887232" y="2374388"/>
          <a:ext cx="1766169" cy="5276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a:t>2020</a:t>
          </a:r>
        </a:p>
      </dsp:txBody>
      <dsp:txXfrm>
        <a:off x="5887232" y="2374388"/>
        <a:ext cx="1766169" cy="527641"/>
      </dsp:txXfrm>
    </dsp:sp>
    <dsp:sp modelId="{AE99975F-EDE0-8947-8EC6-EA9969D65F86}">
      <dsp:nvSpPr>
        <dsp:cNvPr id="0" name=""/>
        <dsp:cNvSpPr/>
      </dsp:nvSpPr>
      <dsp:spPr>
        <a:xfrm>
          <a:off x="5298509" y="3429671"/>
          <a:ext cx="2943616" cy="1846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0" numCol="1" spcCol="1270" anchor="t" anchorCtr="1">
          <a:noAutofit/>
        </a:bodyPr>
        <a:lstStyle/>
        <a:p>
          <a:pPr marL="0" lvl="0" indent="0" algn="ctr" defTabSz="622300">
            <a:lnSpc>
              <a:spcPct val="90000"/>
            </a:lnSpc>
            <a:spcBef>
              <a:spcPct val="0"/>
            </a:spcBef>
            <a:spcAft>
              <a:spcPct val="35000"/>
            </a:spcAft>
            <a:buNone/>
          </a:pPr>
          <a:r>
            <a:rPr lang="en-US" sz="1400" kern="1200"/>
            <a:t>COVID, COVID, COVID</a:t>
          </a:r>
        </a:p>
        <a:p>
          <a:pPr marL="0" lvl="0" indent="0" algn="ctr" defTabSz="622300">
            <a:lnSpc>
              <a:spcPct val="90000"/>
            </a:lnSpc>
            <a:spcBef>
              <a:spcPct val="0"/>
            </a:spcBef>
            <a:spcAft>
              <a:spcPct val="35000"/>
            </a:spcAft>
            <a:buNone/>
          </a:pPr>
          <a:r>
            <a:rPr lang="en-US" sz="1400" kern="1200"/>
            <a:t>Measure X on ballot</a:t>
          </a:r>
        </a:p>
        <a:p>
          <a:pPr marL="0" lvl="0" indent="0" algn="ctr" defTabSz="622300">
            <a:lnSpc>
              <a:spcPct val="90000"/>
            </a:lnSpc>
            <a:spcBef>
              <a:spcPct val="0"/>
            </a:spcBef>
            <a:spcAft>
              <a:spcPct val="35000"/>
            </a:spcAft>
            <a:buNone/>
          </a:pPr>
          <a:r>
            <a:rPr lang="en-US" sz="1400" kern="1200"/>
            <a:t>Racial Justice and Social Equity</a:t>
          </a:r>
        </a:p>
        <a:p>
          <a:pPr marL="0" lvl="0" indent="0" algn="ctr" defTabSz="622300">
            <a:lnSpc>
              <a:spcPct val="90000"/>
            </a:lnSpc>
            <a:spcBef>
              <a:spcPct val="0"/>
            </a:spcBef>
            <a:spcAft>
              <a:spcPct val="35000"/>
            </a:spcAft>
            <a:buNone/>
          </a:pPr>
          <a:r>
            <a:rPr lang="en-US" sz="1400" kern="1200"/>
            <a:t>Equity Presentation to Board of Supervisors</a:t>
          </a:r>
        </a:p>
      </dsp:txBody>
      <dsp:txXfrm>
        <a:off x="5298509" y="3429671"/>
        <a:ext cx="2943616" cy="1846746"/>
      </dsp:txXfrm>
    </dsp:sp>
    <dsp:sp modelId="{9047A3C5-1B21-8C4E-A7B5-04F64840D6F7}">
      <dsp:nvSpPr>
        <dsp:cNvPr id="0" name=""/>
        <dsp:cNvSpPr/>
      </dsp:nvSpPr>
      <dsp:spPr>
        <a:xfrm>
          <a:off x="6770317" y="2902029"/>
          <a:ext cx="0" cy="42211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DC79B09-2E7B-FE4C-9EC5-2A4DA18BDA7D}">
      <dsp:nvSpPr>
        <dsp:cNvPr id="0" name=""/>
        <dsp:cNvSpPr/>
      </dsp:nvSpPr>
      <dsp:spPr>
        <a:xfrm>
          <a:off x="6717553" y="3324143"/>
          <a:ext cx="105528" cy="1055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81DB4D-7AC0-6545-B041-B4573FDCC18C}">
      <dsp:nvSpPr>
        <dsp:cNvPr id="0" name=""/>
        <dsp:cNvSpPr/>
      </dsp:nvSpPr>
      <dsp:spPr>
        <a:xfrm>
          <a:off x="7653402" y="2374388"/>
          <a:ext cx="1766169" cy="5276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a:t>2021</a:t>
          </a:r>
        </a:p>
      </dsp:txBody>
      <dsp:txXfrm>
        <a:off x="7653402" y="2374388"/>
        <a:ext cx="1766169" cy="527641"/>
      </dsp:txXfrm>
    </dsp:sp>
    <dsp:sp modelId="{E61BE124-ACD1-3840-A607-F6AB16CE204D}">
      <dsp:nvSpPr>
        <dsp:cNvPr id="0" name=""/>
        <dsp:cNvSpPr/>
      </dsp:nvSpPr>
      <dsp:spPr>
        <a:xfrm>
          <a:off x="7064679" y="0"/>
          <a:ext cx="2943616" cy="1846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marL="0" lvl="0" indent="0" algn="ctr" defTabSz="622300">
            <a:lnSpc>
              <a:spcPct val="90000"/>
            </a:lnSpc>
            <a:spcBef>
              <a:spcPct val="0"/>
            </a:spcBef>
            <a:spcAft>
              <a:spcPct val="35000"/>
            </a:spcAft>
            <a:buNone/>
          </a:pPr>
          <a:r>
            <a:rPr lang="en-US" sz="1400" kern="1200"/>
            <a:t>ARPA</a:t>
          </a:r>
        </a:p>
        <a:p>
          <a:pPr marL="0" lvl="0" indent="0" algn="ctr" defTabSz="622300">
            <a:lnSpc>
              <a:spcPct val="90000"/>
            </a:lnSpc>
            <a:spcBef>
              <a:spcPct val="0"/>
            </a:spcBef>
            <a:spcAft>
              <a:spcPct val="35000"/>
            </a:spcAft>
            <a:buNone/>
          </a:pPr>
          <a:r>
            <a:rPr lang="en-US" sz="1400" kern="1200"/>
            <a:t>Measure X Advisory Board</a:t>
          </a:r>
        </a:p>
        <a:p>
          <a:pPr marL="0" lvl="0" indent="0" algn="ctr" defTabSz="622300">
            <a:lnSpc>
              <a:spcPct val="90000"/>
            </a:lnSpc>
            <a:spcBef>
              <a:spcPct val="0"/>
            </a:spcBef>
            <a:spcAft>
              <a:spcPct val="35000"/>
            </a:spcAft>
            <a:buNone/>
          </a:pPr>
          <a:r>
            <a:rPr lang="en-US" sz="1400" kern="1200"/>
            <a:t>Reimagine Public Safety</a:t>
          </a:r>
        </a:p>
        <a:p>
          <a:pPr marL="0" lvl="0" indent="0" algn="ctr" defTabSz="622300">
            <a:lnSpc>
              <a:spcPct val="90000"/>
            </a:lnSpc>
            <a:spcBef>
              <a:spcPct val="0"/>
            </a:spcBef>
            <a:spcAft>
              <a:spcPct val="35000"/>
            </a:spcAft>
            <a:buNone/>
          </a:pPr>
          <a:r>
            <a:rPr lang="en-US" sz="1400" kern="1200"/>
            <a:t>Budget Town Halls</a:t>
          </a:r>
        </a:p>
        <a:p>
          <a:pPr marL="0" lvl="0" indent="0" algn="ctr" defTabSz="622300">
            <a:lnSpc>
              <a:spcPct val="90000"/>
            </a:lnSpc>
            <a:spcBef>
              <a:spcPct val="0"/>
            </a:spcBef>
            <a:spcAft>
              <a:spcPct val="35000"/>
            </a:spcAft>
            <a:buNone/>
          </a:pPr>
          <a:r>
            <a:rPr lang="en-US" sz="1400" kern="1200"/>
            <a:t>Bay Area Equity Atlas</a:t>
          </a:r>
        </a:p>
      </dsp:txBody>
      <dsp:txXfrm>
        <a:off x="7064679" y="0"/>
        <a:ext cx="2943616" cy="1846746"/>
      </dsp:txXfrm>
    </dsp:sp>
    <dsp:sp modelId="{536FA9EC-120D-9C4A-848E-280C6882B3E4}">
      <dsp:nvSpPr>
        <dsp:cNvPr id="0" name=""/>
        <dsp:cNvSpPr/>
      </dsp:nvSpPr>
      <dsp:spPr>
        <a:xfrm>
          <a:off x="8536487" y="1952274"/>
          <a:ext cx="0" cy="42211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2C6821E-7206-F749-8DBF-C3DAF850DE9B}">
      <dsp:nvSpPr>
        <dsp:cNvPr id="0" name=""/>
        <dsp:cNvSpPr/>
      </dsp:nvSpPr>
      <dsp:spPr>
        <a:xfrm>
          <a:off x="8483723" y="1846746"/>
          <a:ext cx="105528" cy="1055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911E6A-CD8F-D24B-8576-F5FF39B7375B}">
      <dsp:nvSpPr>
        <dsp:cNvPr id="0" name=""/>
        <dsp:cNvSpPr/>
      </dsp:nvSpPr>
      <dsp:spPr>
        <a:xfrm rot="5400000">
          <a:off x="10038836" y="1755124"/>
          <a:ext cx="527641" cy="1766169"/>
        </a:xfrm>
        <a:prstGeom prst="round2Same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a:t>2022</a:t>
          </a:r>
        </a:p>
      </dsp:txBody>
      <dsp:txXfrm rot="-5400000">
        <a:off x="9419573" y="2400145"/>
        <a:ext cx="1740412" cy="476127"/>
      </dsp:txXfrm>
    </dsp:sp>
    <dsp:sp modelId="{2674D4B4-6AC8-EB49-84B7-822EAA5818CE}">
      <dsp:nvSpPr>
        <dsp:cNvPr id="0" name=""/>
        <dsp:cNvSpPr/>
      </dsp:nvSpPr>
      <dsp:spPr>
        <a:xfrm>
          <a:off x="8830849" y="3429671"/>
          <a:ext cx="2943616" cy="1846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0" numCol="1" spcCol="1270" anchor="t" anchorCtr="1">
          <a:noAutofit/>
        </a:bodyPr>
        <a:lstStyle/>
        <a:p>
          <a:pPr marL="0" lvl="0" indent="0" algn="ctr" defTabSz="622300">
            <a:lnSpc>
              <a:spcPct val="90000"/>
            </a:lnSpc>
            <a:spcBef>
              <a:spcPct val="0"/>
            </a:spcBef>
            <a:spcAft>
              <a:spcPct val="35000"/>
            </a:spcAft>
            <a:buNone/>
          </a:pPr>
          <a:r>
            <a:rPr lang="en-US" sz="1400" kern="1200"/>
            <a:t>Equity Presentation at Budget Retreat</a:t>
          </a:r>
        </a:p>
        <a:p>
          <a:pPr marL="0" lvl="0" indent="0" algn="ctr" defTabSz="622300">
            <a:lnSpc>
              <a:spcPct val="90000"/>
            </a:lnSpc>
            <a:spcBef>
              <a:spcPct val="0"/>
            </a:spcBef>
            <a:spcAft>
              <a:spcPct val="35000"/>
            </a:spcAft>
            <a:buNone/>
          </a:pPr>
          <a:r>
            <a:rPr lang="en-US" sz="1400" kern="1200"/>
            <a:t>Town Hall with Departments</a:t>
          </a:r>
        </a:p>
        <a:p>
          <a:pPr marL="0" lvl="0" indent="0" algn="ctr" defTabSz="622300">
            <a:lnSpc>
              <a:spcPct val="90000"/>
            </a:lnSpc>
            <a:spcBef>
              <a:spcPct val="0"/>
            </a:spcBef>
            <a:spcAft>
              <a:spcPct val="35000"/>
            </a:spcAft>
            <a:buNone/>
          </a:pPr>
          <a:r>
            <a:rPr lang="en-US" sz="1400" kern="1200"/>
            <a:t>Budget Analysis/ARPA advocacy</a:t>
          </a:r>
        </a:p>
        <a:p>
          <a:pPr marL="0" lvl="0" indent="0" algn="ctr" defTabSz="622300">
            <a:lnSpc>
              <a:spcPct val="90000"/>
            </a:lnSpc>
            <a:spcBef>
              <a:spcPct val="0"/>
            </a:spcBef>
            <a:spcAft>
              <a:spcPct val="35000"/>
            </a:spcAft>
            <a:buNone/>
          </a:pPr>
          <a:r>
            <a:rPr lang="en-US" sz="1400" kern="1200"/>
            <a:t>Partnering with Office of Racial Equity and Social Justice</a:t>
          </a:r>
        </a:p>
        <a:p>
          <a:pPr marL="0" lvl="0" indent="0" algn="ctr" defTabSz="622300">
            <a:lnSpc>
              <a:spcPct val="90000"/>
            </a:lnSpc>
            <a:spcBef>
              <a:spcPct val="0"/>
            </a:spcBef>
            <a:spcAft>
              <a:spcPct val="35000"/>
            </a:spcAft>
            <a:buNone/>
          </a:pPr>
          <a:r>
            <a:rPr lang="en-US" sz="1400" kern="1200"/>
            <a:t>Supervisor Candidate Budget Questionnaire </a:t>
          </a:r>
        </a:p>
      </dsp:txBody>
      <dsp:txXfrm>
        <a:off x="8830849" y="3429671"/>
        <a:ext cx="2943616" cy="1846746"/>
      </dsp:txXfrm>
    </dsp:sp>
    <dsp:sp modelId="{AC4F6EC2-5502-124D-8CE5-8C44232E3F77}">
      <dsp:nvSpPr>
        <dsp:cNvPr id="0" name=""/>
        <dsp:cNvSpPr/>
      </dsp:nvSpPr>
      <dsp:spPr>
        <a:xfrm>
          <a:off x="10302657" y="2902029"/>
          <a:ext cx="0" cy="422113"/>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A9C63F2-A690-F142-9156-DEEFE509E620}">
      <dsp:nvSpPr>
        <dsp:cNvPr id="0" name=""/>
        <dsp:cNvSpPr/>
      </dsp:nvSpPr>
      <dsp:spPr>
        <a:xfrm>
          <a:off x="10249893" y="3324143"/>
          <a:ext cx="105528" cy="1055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1708A-9083-8142-B1A3-570EF8D50DD4}">
      <dsp:nvSpPr>
        <dsp:cNvPr id="0" name=""/>
        <dsp:cNvSpPr/>
      </dsp:nvSpPr>
      <dsp:spPr>
        <a:xfrm>
          <a:off x="0" y="1315725"/>
          <a:ext cx="9062720" cy="1754300"/>
        </a:xfrm>
        <a:prstGeom prst="notchedRightArrow">
          <a:avLst/>
        </a:prstGeom>
        <a:solidFill>
          <a:schemeClr val="accent6"/>
        </a:solidFill>
        <a:ln>
          <a:noFill/>
        </a:ln>
        <a:effectLst/>
      </dsp:spPr>
      <dsp:style>
        <a:lnRef idx="0">
          <a:scrgbClr r="0" g="0" b="0"/>
        </a:lnRef>
        <a:fillRef idx="1">
          <a:scrgbClr r="0" g="0" b="0"/>
        </a:fillRef>
        <a:effectRef idx="0">
          <a:scrgbClr r="0" g="0" b="0"/>
        </a:effectRef>
        <a:fontRef idx="minor"/>
      </dsp:style>
    </dsp:sp>
    <dsp:sp modelId="{BDC3B4B4-2A6B-6E4F-84E7-8295EF0AE1B1}">
      <dsp:nvSpPr>
        <dsp:cNvPr id="0" name=""/>
        <dsp:cNvSpPr/>
      </dsp:nvSpPr>
      <dsp:spPr>
        <a:xfrm>
          <a:off x="3982" y="0"/>
          <a:ext cx="2628542" cy="175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b" anchorCtr="0">
          <a:noAutofit/>
        </a:bodyPr>
        <a:lstStyle/>
        <a:p>
          <a:pPr marL="0" lvl="0" indent="0" algn="ctr" defTabSz="1111250">
            <a:lnSpc>
              <a:spcPct val="90000"/>
            </a:lnSpc>
            <a:spcBef>
              <a:spcPct val="0"/>
            </a:spcBef>
            <a:spcAft>
              <a:spcPct val="35000"/>
            </a:spcAft>
            <a:buNone/>
          </a:pPr>
          <a:r>
            <a:rPr lang="en-US" sz="2500" kern="1200"/>
            <a:t>Embed </a:t>
          </a:r>
          <a:r>
            <a:rPr lang="en-US" sz="2500" b="1" kern="1200"/>
            <a:t>Equity Principles </a:t>
          </a:r>
          <a:r>
            <a:rPr lang="en-US" sz="2500" kern="1200"/>
            <a:t>in Departmental Budgeting</a:t>
          </a:r>
        </a:p>
      </dsp:txBody>
      <dsp:txXfrm>
        <a:off x="3982" y="0"/>
        <a:ext cx="2628542" cy="1754300"/>
      </dsp:txXfrm>
    </dsp:sp>
    <dsp:sp modelId="{C4946FAC-9565-0B40-80D9-2FB334212166}">
      <dsp:nvSpPr>
        <dsp:cNvPr id="0" name=""/>
        <dsp:cNvSpPr/>
      </dsp:nvSpPr>
      <dsp:spPr>
        <a:xfrm>
          <a:off x="1098966" y="1973587"/>
          <a:ext cx="438575" cy="43857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AF4485-8E81-484B-ABB2-304768C08743}">
      <dsp:nvSpPr>
        <dsp:cNvPr id="0" name=""/>
        <dsp:cNvSpPr/>
      </dsp:nvSpPr>
      <dsp:spPr>
        <a:xfrm>
          <a:off x="2763952" y="2631450"/>
          <a:ext cx="2628542" cy="175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en-US" sz="2500" b="1" kern="1200"/>
            <a:t>Participatory Budgeting </a:t>
          </a:r>
          <a:r>
            <a:rPr lang="en-US" sz="2500" kern="1200"/>
            <a:t>Project with ORESJ</a:t>
          </a:r>
          <a:endParaRPr lang="en-US" sz="2500" b="1" kern="1200"/>
        </a:p>
      </dsp:txBody>
      <dsp:txXfrm>
        <a:off x="2763952" y="2631450"/>
        <a:ext cx="2628542" cy="1754300"/>
      </dsp:txXfrm>
    </dsp:sp>
    <dsp:sp modelId="{BC892CE8-DD1C-874E-8415-97BC9265B029}">
      <dsp:nvSpPr>
        <dsp:cNvPr id="0" name=""/>
        <dsp:cNvSpPr/>
      </dsp:nvSpPr>
      <dsp:spPr>
        <a:xfrm>
          <a:off x="3858936" y="1973587"/>
          <a:ext cx="438575" cy="438575"/>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02692E-EC09-024B-A6DA-F46EB5FD0BBF}">
      <dsp:nvSpPr>
        <dsp:cNvPr id="0" name=""/>
        <dsp:cNvSpPr/>
      </dsp:nvSpPr>
      <dsp:spPr>
        <a:xfrm>
          <a:off x="5523922" y="0"/>
          <a:ext cx="2628542" cy="175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b" anchorCtr="0">
          <a:noAutofit/>
        </a:bodyPr>
        <a:lstStyle/>
        <a:p>
          <a:pPr marL="0" lvl="0" indent="0" algn="ctr" defTabSz="1111250">
            <a:lnSpc>
              <a:spcPct val="90000"/>
            </a:lnSpc>
            <a:spcBef>
              <a:spcPct val="0"/>
            </a:spcBef>
            <a:spcAft>
              <a:spcPct val="35000"/>
            </a:spcAft>
            <a:buNone/>
          </a:pPr>
          <a:r>
            <a:rPr lang="en-US" sz="2500" kern="1200"/>
            <a:t>Build Momentum towards a </a:t>
          </a:r>
          <a:r>
            <a:rPr lang="en-US" sz="2500" b="1" kern="1200"/>
            <a:t>People's Budget</a:t>
          </a:r>
        </a:p>
      </dsp:txBody>
      <dsp:txXfrm>
        <a:off x="5523922" y="0"/>
        <a:ext cx="2628542" cy="1754300"/>
      </dsp:txXfrm>
    </dsp:sp>
    <dsp:sp modelId="{CC84315E-AF26-774D-ABEF-5FC45C406C82}">
      <dsp:nvSpPr>
        <dsp:cNvPr id="0" name=""/>
        <dsp:cNvSpPr/>
      </dsp:nvSpPr>
      <dsp:spPr>
        <a:xfrm>
          <a:off x="6618906" y="1973587"/>
          <a:ext cx="438575" cy="438575"/>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3E833-FCF5-4A0A-B575-4104275B3D23}" type="datetimeFigureOut">
              <a:t>8/30/2022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23566-DEE1-4F0D-AD86-D5FF81EC3E25}" type="slidenum">
              <a:t>‹#›</a:t>
            </a:fld>
            <a:endParaRPr lang="en-US"/>
          </a:p>
        </p:txBody>
      </p:sp>
    </p:spTree>
    <p:extLst>
      <p:ext uri="{BB962C8B-B14F-4D97-AF65-F5344CB8AC3E}">
        <p14:creationId xmlns:p14="http://schemas.microsoft.com/office/powerpoint/2010/main" val="1715700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Kiran</a:t>
            </a:r>
          </a:p>
        </p:txBody>
      </p:sp>
      <p:sp>
        <p:nvSpPr>
          <p:cNvPr id="4" name="Slide Number Placeholder 3"/>
          <p:cNvSpPr>
            <a:spLocks noGrp="1"/>
          </p:cNvSpPr>
          <p:nvPr>
            <p:ph type="sldNum" sz="quarter" idx="5"/>
          </p:nvPr>
        </p:nvSpPr>
        <p:spPr/>
        <p:txBody>
          <a:bodyPr/>
          <a:lstStyle/>
          <a:p>
            <a:fld id="{E9523566-DEE1-4F0D-AD86-D5FF81EC3E25}" type="slidenum">
              <a:t>3</a:t>
            </a:fld>
            <a:endParaRPr lang="en-US"/>
          </a:p>
        </p:txBody>
      </p:sp>
    </p:spTree>
    <p:extLst>
      <p:ext uri="{BB962C8B-B14F-4D97-AF65-F5344CB8AC3E}">
        <p14:creationId xmlns:p14="http://schemas.microsoft.com/office/powerpoint/2010/main" val="1693035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507bf4df44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507bf4df44_0_1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1507bf4df44_0_1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507bf4df44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507bf4df44_0_1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507bf4df44_0_1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333ddadfb4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1333ddadfb4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g1333ddadfb4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Kiran</a:t>
            </a:r>
          </a:p>
        </p:txBody>
      </p:sp>
      <p:sp>
        <p:nvSpPr>
          <p:cNvPr id="4" name="Slide Number Placeholder 3"/>
          <p:cNvSpPr>
            <a:spLocks noGrp="1"/>
          </p:cNvSpPr>
          <p:nvPr>
            <p:ph type="sldNum" sz="quarter" idx="5"/>
          </p:nvPr>
        </p:nvSpPr>
        <p:spPr/>
        <p:txBody>
          <a:bodyPr/>
          <a:lstStyle/>
          <a:p>
            <a:fld id="{E9523566-DEE1-4F0D-AD86-D5FF81EC3E25}" type="slidenum">
              <a:rPr lang="en-US"/>
              <a:t>4</a:t>
            </a:fld>
            <a:endParaRPr lang="en-US"/>
          </a:p>
        </p:txBody>
      </p:sp>
    </p:spTree>
    <p:extLst>
      <p:ext uri="{BB962C8B-B14F-4D97-AF65-F5344CB8AC3E}">
        <p14:creationId xmlns:p14="http://schemas.microsoft.com/office/powerpoint/2010/main" val="1535333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Weiyu</a:t>
            </a:r>
          </a:p>
          <a:p>
            <a:pPr marL="171450" indent="-171450">
              <a:buFont typeface="Arial"/>
              <a:buChar char="•"/>
            </a:pPr>
            <a:r>
              <a:rPr lang="en-US">
                <a:cs typeface="Calibri"/>
              </a:rPr>
              <a:t>Three-part research design</a:t>
            </a:r>
            <a:endParaRPr lang="en-US"/>
          </a:p>
          <a:p>
            <a:pPr marL="171450" indent="-171450">
              <a:buFont typeface="Arial"/>
              <a:buChar char="•"/>
            </a:pPr>
            <a:r>
              <a:rPr lang="en-US"/>
              <a:t>From September 2021 to January 2022, CPEHN fielded a statewide survey focused on people of color. The survey utilized an online platform and was conducted in English, Spanish, Traditional Chinese, Korean, Tagalog, and Vietnamese. Although the survey utilized a convenience sample, the responses offer key insights and testimonies around the experiences of people of color. Overall, the survey captured responses from 912 individuals. </a:t>
            </a:r>
          </a:p>
          <a:p>
            <a:pPr marL="171450" indent="-171450">
              <a:buFont typeface="Arial"/>
              <a:buChar char="•"/>
            </a:pPr>
            <a:r>
              <a:rPr lang="en-US">
                <a:cs typeface="Calibri"/>
              </a:rPr>
              <a:t>County listening sessions included over 400 residents including specific focus on currently incarcerated, experiencing housing insecurity, Black residents, Latinx residents, community health workers, immigrants, Asian, Pacific Islander, and Native American residents.</a:t>
            </a:r>
          </a:p>
          <a:p>
            <a:pPr marL="171450" indent="-171450">
              <a:buFont typeface="Arial"/>
              <a:buChar char="•"/>
            </a:pPr>
            <a:r>
              <a:rPr lang="en-US">
                <a:cs typeface="Calibri"/>
              </a:rPr>
              <a:t>Key informant interviews with community leaders, which helped us to understand how local power to transform local budgets has been built and mobilized.</a:t>
            </a:r>
          </a:p>
        </p:txBody>
      </p:sp>
      <p:sp>
        <p:nvSpPr>
          <p:cNvPr id="4" name="Slide Number Placeholder 3"/>
          <p:cNvSpPr>
            <a:spLocks noGrp="1"/>
          </p:cNvSpPr>
          <p:nvPr>
            <p:ph type="sldNum" sz="quarter" idx="5"/>
          </p:nvPr>
        </p:nvSpPr>
        <p:spPr/>
        <p:txBody>
          <a:bodyPr/>
          <a:lstStyle/>
          <a:p>
            <a:fld id="{E9523566-DEE1-4F0D-AD86-D5FF81EC3E25}" type="slidenum">
              <a:t>5</a:t>
            </a:fld>
            <a:endParaRPr lang="en-US"/>
          </a:p>
        </p:txBody>
      </p:sp>
    </p:spTree>
    <p:extLst>
      <p:ext uri="{BB962C8B-B14F-4D97-AF65-F5344CB8AC3E}">
        <p14:creationId xmlns:p14="http://schemas.microsoft.com/office/powerpoint/2010/main" val="809219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Weiyu</a:t>
            </a:r>
          </a:p>
        </p:txBody>
      </p:sp>
      <p:sp>
        <p:nvSpPr>
          <p:cNvPr id="4" name="Slide Number Placeholder 3"/>
          <p:cNvSpPr>
            <a:spLocks noGrp="1"/>
          </p:cNvSpPr>
          <p:nvPr>
            <p:ph type="sldNum" sz="quarter" idx="5"/>
          </p:nvPr>
        </p:nvSpPr>
        <p:spPr/>
        <p:txBody>
          <a:bodyPr/>
          <a:lstStyle/>
          <a:p>
            <a:fld id="{E9523566-DEE1-4F0D-AD86-D5FF81EC3E25}" type="slidenum">
              <a:t>6</a:t>
            </a:fld>
            <a:endParaRPr lang="en-US"/>
          </a:p>
        </p:txBody>
      </p:sp>
    </p:spTree>
    <p:extLst>
      <p:ext uri="{BB962C8B-B14F-4D97-AF65-F5344CB8AC3E}">
        <p14:creationId xmlns:p14="http://schemas.microsoft.com/office/powerpoint/2010/main" val="2751959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b="1">
                <a:cs typeface="Calibri" panose="020F0502020204030204"/>
              </a:rPr>
              <a:t>Kiran</a:t>
            </a:r>
          </a:p>
          <a:p>
            <a:pPr marL="285750" indent="-285750">
              <a:spcBef>
                <a:spcPts val="1000"/>
              </a:spcBef>
              <a:buFont typeface="Arial"/>
              <a:buChar char="•"/>
            </a:pPr>
            <a:r>
              <a:rPr lang="en-US" b="1"/>
              <a:t>Increase Reliable Access to High Quality Primary, Preventive, and Behavioral Health Care.</a:t>
            </a:r>
            <a:r>
              <a:rPr lang="en-US"/>
              <a:t> Despite significant gains in health insurance coverage since the implementation of the Affordable Care Act, a substantial number of Californians of color still lack health insurance coverage. Even participants with coverage highlighted the need to improve access to quality physical and behavioral health care. </a:t>
            </a:r>
          </a:p>
          <a:p>
            <a:pPr marL="285750" indent="-285750">
              <a:spcBef>
                <a:spcPts val="1000"/>
              </a:spcBef>
              <a:buFont typeface="Arial"/>
              <a:buChar char="•"/>
            </a:pPr>
            <a:r>
              <a:rPr lang="en-US" b="1"/>
              <a:t>Ensure Affordable and Accessible Emergency, Prehospital, and Mental Health Crisis Response Services.</a:t>
            </a:r>
            <a:r>
              <a:rPr lang="en-US"/>
              <a:t> Many research participants reported using emergency and urgent care providers. However, participants described many barriers that prevent them from accessing needed emergency and prehospital services, including concerns about cost and insurance coverage and fear of law enforcement involvement.  </a:t>
            </a:r>
            <a:endParaRPr lang="en-US">
              <a:cs typeface="Calibri"/>
            </a:endParaRPr>
          </a:p>
          <a:p>
            <a:pPr marL="285750" indent="-285750">
              <a:spcBef>
                <a:spcPts val="1000"/>
              </a:spcBef>
              <a:buFont typeface="Arial"/>
              <a:buChar char="•"/>
            </a:pPr>
            <a:r>
              <a:rPr lang="en-US" b="1"/>
              <a:t>Center Community-Connected and Culturally Responsive Care Workforce.</a:t>
            </a:r>
            <a:r>
              <a:rPr lang="en-US"/>
              <a:t> Participants overwhelmingly wanted care that was culturally and gender responsive and linguistically appropriate, and access to providers that shared similar lived experiences. However, too few said that they had access to this needed workforce. </a:t>
            </a:r>
            <a:endParaRPr lang="en-US">
              <a:cs typeface="Calibri"/>
            </a:endParaRPr>
          </a:p>
          <a:p>
            <a:pPr marL="285750" indent="-285750">
              <a:spcBef>
                <a:spcPts val="1000"/>
              </a:spcBef>
              <a:buFont typeface="Arial"/>
              <a:buChar char="•"/>
            </a:pPr>
            <a:r>
              <a:rPr lang="en-US" b="1"/>
              <a:t>Prioritized Investment in Social Determinants of Health</a:t>
            </a:r>
            <a:r>
              <a:rPr lang="en-US"/>
              <a:t>. Participants desired increased investment for social determinants of health such as affordable and quality housing, transportation, safety, parks and recreation, and healthy food availability.</a:t>
            </a:r>
            <a:endParaRPr lang="en-US">
              <a:cs typeface="Calibri"/>
            </a:endParaRPr>
          </a:p>
        </p:txBody>
      </p:sp>
      <p:sp>
        <p:nvSpPr>
          <p:cNvPr id="4" name="Slide Number Placeholder 3"/>
          <p:cNvSpPr>
            <a:spLocks noGrp="1"/>
          </p:cNvSpPr>
          <p:nvPr>
            <p:ph type="sldNum" sz="quarter" idx="5"/>
          </p:nvPr>
        </p:nvSpPr>
        <p:spPr/>
        <p:txBody>
          <a:bodyPr/>
          <a:lstStyle/>
          <a:p>
            <a:fld id="{E9523566-DEE1-4F0D-AD86-D5FF81EC3E25}" type="slidenum">
              <a:t>8</a:t>
            </a:fld>
            <a:endParaRPr lang="en-US"/>
          </a:p>
        </p:txBody>
      </p:sp>
    </p:spTree>
    <p:extLst>
      <p:ext uri="{BB962C8B-B14F-4D97-AF65-F5344CB8AC3E}">
        <p14:creationId xmlns:p14="http://schemas.microsoft.com/office/powerpoint/2010/main" val="3175797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Weiyu</a:t>
            </a:r>
            <a:endParaRPr lang="en-US">
              <a:cs typeface="Calibri"/>
            </a:endParaRPr>
          </a:p>
          <a:p>
            <a:pPr>
              <a:buFont typeface="Arial"/>
              <a:buChar char="•"/>
            </a:pPr>
            <a:r>
              <a:rPr lang="en-US"/>
              <a:t>There are various taxes and revenue used to pay for health services and law enforcement. These funding sources are crucial to understanding net county costs and fluctuations in county budgets.</a:t>
            </a:r>
          </a:p>
          <a:p>
            <a:pPr>
              <a:buFont typeface="Arial"/>
              <a:buChar char="•"/>
            </a:pPr>
            <a:r>
              <a:rPr lang="en-US">
                <a:cs typeface="Calibri" panose="020F0502020204030204"/>
              </a:rPr>
              <a:t>Most local decisions are made about how to spend county general fund dollars; other funding sources are often specifically directed by the state or federal governments. For example, the Mental Health Services Act provides XX billion each year which must be spent on mental health services for the local community. </a:t>
            </a:r>
          </a:p>
          <a:p>
            <a:pPr>
              <a:buFont typeface="Arial"/>
              <a:buChar char="•"/>
            </a:pPr>
            <a:r>
              <a:rPr lang="en-US">
                <a:cs typeface="Calibri" panose="020F0502020204030204"/>
              </a:rPr>
              <a:t>County general fund dollars should be allocated in greater alignment with community priorities. </a:t>
            </a:r>
          </a:p>
          <a:p>
            <a:pPr>
              <a:buFont typeface="Arial"/>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E9523566-DEE1-4F0D-AD86-D5FF81EC3E25}" type="slidenum">
              <a:rPr lang="en-US"/>
              <a:t>14</a:t>
            </a:fld>
            <a:endParaRPr lang="en-US"/>
          </a:p>
        </p:txBody>
      </p:sp>
    </p:spTree>
    <p:extLst>
      <p:ext uri="{BB962C8B-B14F-4D97-AF65-F5344CB8AC3E}">
        <p14:creationId xmlns:p14="http://schemas.microsoft.com/office/powerpoint/2010/main" val="3582356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Weiyu</a:t>
            </a:r>
            <a:endParaRPr lang="en-US">
              <a:cs typeface="Calibri"/>
            </a:endParaRPr>
          </a:p>
          <a:p>
            <a:pPr marL="171450" indent="-171450">
              <a:buFont typeface="Arial"/>
              <a:buChar char="•"/>
            </a:pPr>
            <a:r>
              <a:rPr lang="en-US">
                <a:cs typeface="Calibri"/>
              </a:rPr>
              <a:t>Our full brief shows the spending breakdown for 4 counties; today we will just discuss two. </a:t>
            </a:r>
          </a:p>
          <a:p>
            <a:pPr marL="171450" indent="-171450">
              <a:spcBef>
                <a:spcPts val="1000"/>
              </a:spcBef>
              <a:buFont typeface="Arial"/>
              <a:buChar char="•"/>
            </a:pPr>
            <a:r>
              <a:rPr lang="en-US"/>
              <a:t>IN the most recently adopted budget, Sacramento County allocated $383M for mental health and $117M for public health – a total of $500M. </a:t>
            </a:r>
            <a:endParaRPr lang="en-US">
              <a:cs typeface="Calibri"/>
            </a:endParaRPr>
          </a:p>
          <a:p>
            <a:pPr marL="171450" indent="-171450">
              <a:spcBef>
                <a:spcPts val="1000"/>
              </a:spcBef>
              <a:buFont typeface="Arial"/>
              <a:buChar char="•"/>
            </a:pPr>
            <a:r>
              <a:rPr lang="en-US"/>
              <a:t>At the same time, the County spent over $600M on the Sheriff's Department. </a:t>
            </a:r>
            <a:endParaRPr lang="en-US">
              <a:cs typeface="Calibri"/>
            </a:endParaRPr>
          </a:p>
          <a:p>
            <a:pPr marL="171450" indent="-171450">
              <a:spcBef>
                <a:spcPts val="1000"/>
              </a:spcBef>
              <a:buFont typeface="Arial"/>
              <a:buChar char="•"/>
            </a:pPr>
            <a:r>
              <a:rPr lang="en-US"/>
              <a:t>The disparity is much greater when looking at general fund expenditures only - $50M are allocated for mental and public health combined compared to $320M for the Sheriff's Dept.</a:t>
            </a:r>
            <a:endParaRPr lang="en-US">
              <a:cs typeface="Calibri"/>
            </a:endParaRPr>
          </a:p>
          <a:p>
            <a:pPr marL="171450" indent="-171450">
              <a:spcBef>
                <a:spcPts val="1000"/>
              </a:spcBef>
              <a:buFont typeface="Arial"/>
              <a:buChar char="•"/>
            </a:pPr>
            <a:r>
              <a:rPr lang="en-US"/>
              <a:t>This means that the County chooses spends per resident: $20 for mental health services, $12 for public health services, and $201 for law enforcement.</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9523566-DEE1-4F0D-AD86-D5FF81EC3E25}" type="slidenum">
              <a:rPr lang="en-US"/>
              <a:t>15</a:t>
            </a:fld>
            <a:endParaRPr lang="en-US"/>
          </a:p>
        </p:txBody>
      </p:sp>
    </p:spTree>
    <p:extLst>
      <p:ext uri="{BB962C8B-B14F-4D97-AF65-F5344CB8AC3E}">
        <p14:creationId xmlns:p14="http://schemas.microsoft.com/office/powerpoint/2010/main" val="933536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err="1">
                <a:cs typeface="Calibri"/>
              </a:rPr>
              <a:t>Weiyu</a:t>
            </a:r>
            <a:endParaRPr lang="en-US">
              <a:cs typeface="Calibri"/>
            </a:endParaRPr>
          </a:p>
          <a:p>
            <a:pPr marL="171450" indent="-171450">
              <a:spcBef>
                <a:spcPts val="1000"/>
              </a:spcBef>
              <a:buFont typeface="Arial,Sans-Serif"/>
              <a:buChar char="•"/>
            </a:pPr>
            <a:r>
              <a:rPr lang="en-US"/>
              <a:t>IN the most recently adopted budget, Orange County allocated $507M for mental health and $132M for public health – a total of $640M. </a:t>
            </a:r>
            <a:endParaRPr lang="en-US">
              <a:cs typeface="Calibri"/>
            </a:endParaRPr>
          </a:p>
          <a:p>
            <a:pPr marL="171450" indent="-171450">
              <a:spcBef>
                <a:spcPts val="1000"/>
              </a:spcBef>
              <a:buFont typeface="Arial,Sans-Serif"/>
              <a:buChar char="•"/>
            </a:pPr>
            <a:r>
              <a:rPr lang="en-US"/>
              <a:t>At the same time, the County spent nearly $900M on the Sheriff's Department. </a:t>
            </a:r>
            <a:endParaRPr lang="en-US">
              <a:cs typeface="Calibri"/>
            </a:endParaRPr>
          </a:p>
          <a:p>
            <a:pPr marL="171450" indent="-171450">
              <a:spcBef>
                <a:spcPts val="1000"/>
              </a:spcBef>
              <a:buFont typeface="Arial,Sans-Serif"/>
              <a:buChar char="•"/>
            </a:pPr>
            <a:r>
              <a:rPr lang="en-US"/>
              <a:t>The disparity is much greater when looking at general fund expenditures only - $10M are allocated for mental and public health combined compared to $227M for the Sheriff's Dept.</a:t>
            </a:r>
            <a:endParaRPr lang="en-US">
              <a:cs typeface="Calibri"/>
            </a:endParaRPr>
          </a:p>
          <a:p>
            <a:pPr marL="171450" indent="-171450">
              <a:spcBef>
                <a:spcPts val="1000"/>
              </a:spcBef>
              <a:buFont typeface="Arial,Sans-Serif"/>
              <a:buChar char="•"/>
            </a:pPr>
            <a:r>
              <a:rPr lang="en-US"/>
              <a:t>This means that the County chooses spends per resident: $2 for mental health services, $2 for public health services, and $72 for law enforcement.</a:t>
            </a:r>
            <a:endParaRPr lang="en-US">
              <a:cs typeface="Calibri"/>
            </a:endParaRPr>
          </a:p>
        </p:txBody>
      </p:sp>
      <p:sp>
        <p:nvSpPr>
          <p:cNvPr id="4" name="Slide Number Placeholder 3"/>
          <p:cNvSpPr>
            <a:spLocks noGrp="1"/>
          </p:cNvSpPr>
          <p:nvPr>
            <p:ph type="sldNum" sz="quarter" idx="5"/>
          </p:nvPr>
        </p:nvSpPr>
        <p:spPr/>
        <p:txBody>
          <a:bodyPr/>
          <a:lstStyle/>
          <a:p>
            <a:fld id="{E9523566-DEE1-4F0D-AD86-D5FF81EC3E25}" type="slidenum">
              <a:rPr lang="en-US"/>
              <a:t>16</a:t>
            </a:fld>
            <a:endParaRPr lang="en-US"/>
          </a:p>
        </p:txBody>
      </p:sp>
    </p:spTree>
    <p:extLst>
      <p:ext uri="{BB962C8B-B14F-4D97-AF65-F5344CB8AC3E}">
        <p14:creationId xmlns:p14="http://schemas.microsoft.com/office/powerpoint/2010/main" val="1228223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4AD185-2786-4558-951C-DB05EBB3A74C}" type="slidenum">
              <a:rPr lang="en-US" smtClean="0"/>
              <a:pPr/>
              <a:t>22</a:t>
            </a:fld>
            <a:endParaRPr lang="en-US"/>
          </a:p>
        </p:txBody>
      </p:sp>
    </p:spTree>
    <p:extLst>
      <p:ext uri="{BB962C8B-B14F-4D97-AF65-F5344CB8AC3E}">
        <p14:creationId xmlns:p14="http://schemas.microsoft.com/office/powerpoint/2010/main" val="825836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436D11-5862-45F8-A232-F899603921B3}"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B2D44-4A76-4D38-BC18-8702D70375A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5646" y="71157"/>
            <a:ext cx="2446076" cy="859571"/>
          </a:xfrm>
          <a:prstGeom prst="rect">
            <a:avLst/>
          </a:prstGeom>
        </p:spPr>
      </p:pic>
    </p:spTree>
    <p:extLst>
      <p:ext uri="{BB962C8B-B14F-4D97-AF65-F5344CB8AC3E}">
        <p14:creationId xmlns:p14="http://schemas.microsoft.com/office/powerpoint/2010/main" val="83548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436D11-5862-45F8-A232-F899603921B3}"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B2D44-4A76-4D38-BC18-8702D70375A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9856" y="83489"/>
            <a:ext cx="2390471" cy="840031"/>
          </a:xfrm>
          <a:prstGeom prst="rect">
            <a:avLst/>
          </a:prstGeom>
        </p:spPr>
      </p:pic>
    </p:spTree>
    <p:extLst>
      <p:ext uri="{BB962C8B-B14F-4D97-AF65-F5344CB8AC3E}">
        <p14:creationId xmlns:p14="http://schemas.microsoft.com/office/powerpoint/2010/main" val="1552616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436D11-5862-45F8-A232-F899603921B3}"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B2D44-4A76-4D38-BC18-8702D70375A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9856" y="83489"/>
            <a:ext cx="2390471" cy="840031"/>
          </a:xfrm>
          <a:prstGeom prst="rect">
            <a:avLst/>
          </a:prstGeom>
        </p:spPr>
      </p:pic>
    </p:spTree>
    <p:extLst>
      <p:ext uri="{BB962C8B-B14F-4D97-AF65-F5344CB8AC3E}">
        <p14:creationId xmlns:p14="http://schemas.microsoft.com/office/powerpoint/2010/main" val="902956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436D11-5862-45F8-A232-F899603921B3}"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B2D44-4A76-4D38-BC18-8702D70375A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9856" y="83489"/>
            <a:ext cx="2390471" cy="840031"/>
          </a:xfrm>
          <a:prstGeom prst="rect">
            <a:avLst/>
          </a:prstGeom>
        </p:spPr>
      </p:pic>
    </p:spTree>
    <p:extLst>
      <p:ext uri="{BB962C8B-B14F-4D97-AF65-F5344CB8AC3E}">
        <p14:creationId xmlns:p14="http://schemas.microsoft.com/office/powerpoint/2010/main" val="1573173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436D11-5862-45F8-A232-F899603921B3}"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B2D44-4A76-4D38-BC18-8702D70375A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9856" y="83489"/>
            <a:ext cx="2390471" cy="840031"/>
          </a:xfrm>
          <a:prstGeom prst="rect">
            <a:avLst/>
          </a:prstGeom>
        </p:spPr>
      </p:pic>
    </p:spTree>
    <p:extLst>
      <p:ext uri="{BB962C8B-B14F-4D97-AF65-F5344CB8AC3E}">
        <p14:creationId xmlns:p14="http://schemas.microsoft.com/office/powerpoint/2010/main" val="405278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436D11-5862-45F8-A232-F899603921B3}"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B2D44-4A76-4D38-BC18-8702D70375A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9856" y="83489"/>
            <a:ext cx="2390471" cy="840031"/>
          </a:xfrm>
          <a:prstGeom prst="rect">
            <a:avLst/>
          </a:prstGeom>
        </p:spPr>
      </p:pic>
    </p:spTree>
    <p:extLst>
      <p:ext uri="{BB962C8B-B14F-4D97-AF65-F5344CB8AC3E}">
        <p14:creationId xmlns:p14="http://schemas.microsoft.com/office/powerpoint/2010/main" val="1635391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436D11-5862-45F8-A232-F899603921B3}"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B2D44-4A76-4D38-BC18-8702D70375A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9856" y="83489"/>
            <a:ext cx="2390471" cy="840031"/>
          </a:xfrm>
          <a:prstGeom prst="rect">
            <a:avLst/>
          </a:prstGeom>
        </p:spPr>
      </p:pic>
    </p:spTree>
    <p:extLst>
      <p:ext uri="{BB962C8B-B14F-4D97-AF65-F5344CB8AC3E}">
        <p14:creationId xmlns:p14="http://schemas.microsoft.com/office/powerpoint/2010/main" val="2757901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436D11-5862-45F8-A232-F899603921B3}"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B2D44-4A76-4D38-BC18-8702D70375A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9856" y="83489"/>
            <a:ext cx="2390471" cy="840031"/>
          </a:xfrm>
          <a:prstGeom prst="rect">
            <a:avLst/>
          </a:prstGeom>
        </p:spPr>
      </p:pic>
    </p:spTree>
    <p:extLst>
      <p:ext uri="{BB962C8B-B14F-4D97-AF65-F5344CB8AC3E}">
        <p14:creationId xmlns:p14="http://schemas.microsoft.com/office/powerpoint/2010/main" val="3443645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5B2E-98FC-A340-994D-8C16CD7836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2FEA7D-AF7D-C644-A554-77B355DFA7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645DC9-7D2B-EA49-B278-D4A0D3527E62}"/>
              </a:ext>
            </a:extLst>
          </p:cNvPr>
          <p:cNvSpPr>
            <a:spLocks noGrp="1"/>
          </p:cNvSpPr>
          <p:nvPr>
            <p:ph type="dt" sz="half" idx="10"/>
          </p:nvPr>
        </p:nvSpPr>
        <p:spPr/>
        <p:txBody>
          <a:bodyPr/>
          <a:lstStyle/>
          <a:p>
            <a:fld id="{8E8A9973-9666-264B-87BD-D6E4741F49A9}" type="datetimeFigureOut">
              <a:rPr lang="en-US" smtClean="0"/>
              <a:t>8/30/2022</a:t>
            </a:fld>
            <a:endParaRPr lang="en-US"/>
          </a:p>
        </p:txBody>
      </p:sp>
      <p:sp>
        <p:nvSpPr>
          <p:cNvPr id="5" name="Footer Placeholder 4">
            <a:extLst>
              <a:ext uri="{FF2B5EF4-FFF2-40B4-BE49-F238E27FC236}">
                <a16:creationId xmlns:a16="http://schemas.microsoft.com/office/drawing/2014/main" id="{0E280BCD-3700-D748-A3B6-C3BD6D25C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115A9-0B19-AB43-839A-DDC6B9F48D39}"/>
              </a:ext>
            </a:extLst>
          </p:cNvPr>
          <p:cNvSpPr>
            <a:spLocks noGrp="1"/>
          </p:cNvSpPr>
          <p:nvPr>
            <p:ph type="sldNum" sz="quarter" idx="12"/>
          </p:nvPr>
        </p:nvSpPr>
        <p:spPr/>
        <p:txBody>
          <a:bodyPr/>
          <a:lstStyle/>
          <a:p>
            <a:fld id="{ED73A704-1708-9F4A-9F5E-7105B4924450}" type="slidenum">
              <a:rPr lang="en-US" smtClean="0"/>
              <a:t>‹#›</a:t>
            </a:fld>
            <a:endParaRPr lang="en-US"/>
          </a:p>
        </p:txBody>
      </p:sp>
    </p:spTree>
    <p:extLst>
      <p:ext uri="{BB962C8B-B14F-4D97-AF65-F5344CB8AC3E}">
        <p14:creationId xmlns:p14="http://schemas.microsoft.com/office/powerpoint/2010/main" val="4292440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92A1-67C0-BD4D-B9CD-17B33D3223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C6E2CA-5C53-7F42-8B35-C7022A0DD2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5803D-0665-B042-B27E-A23E163EFE85}"/>
              </a:ext>
            </a:extLst>
          </p:cNvPr>
          <p:cNvSpPr>
            <a:spLocks noGrp="1"/>
          </p:cNvSpPr>
          <p:nvPr>
            <p:ph type="dt" sz="half" idx="10"/>
          </p:nvPr>
        </p:nvSpPr>
        <p:spPr/>
        <p:txBody>
          <a:bodyPr/>
          <a:lstStyle/>
          <a:p>
            <a:fld id="{8E8A9973-9666-264B-87BD-D6E4741F49A9}" type="datetimeFigureOut">
              <a:rPr lang="en-US" smtClean="0"/>
              <a:t>8/30/2022</a:t>
            </a:fld>
            <a:endParaRPr lang="en-US"/>
          </a:p>
        </p:txBody>
      </p:sp>
      <p:sp>
        <p:nvSpPr>
          <p:cNvPr id="5" name="Footer Placeholder 4">
            <a:extLst>
              <a:ext uri="{FF2B5EF4-FFF2-40B4-BE49-F238E27FC236}">
                <a16:creationId xmlns:a16="http://schemas.microsoft.com/office/drawing/2014/main" id="{A97D0960-C789-DA46-9E6B-7FFF33DC70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3307A-8616-9C42-9E0E-7DB609AAA8DE}"/>
              </a:ext>
            </a:extLst>
          </p:cNvPr>
          <p:cNvSpPr>
            <a:spLocks noGrp="1"/>
          </p:cNvSpPr>
          <p:nvPr>
            <p:ph type="sldNum" sz="quarter" idx="12"/>
          </p:nvPr>
        </p:nvSpPr>
        <p:spPr/>
        <p:txBody>
          <a:bodyPr/>
          <a:lstStyle/>
          <a:p>
            <a:fld id="{ED73A704-1708-9F4A-9F5E-7105B4924450}" type="slidenum">
              <a:rPr lang="en-US" smtClean="0"/>
              <a:t>‹#›</a:t>
            </a:fld>
            <a:endParaRPr lang="en-US"/>
          </a:p>
        </p:txBody>
      </p:sp>
      <p:pic>
        <p:nvPicPr>
          <p:cNvPr id="10" name="Picture 9" descr="Text&#10;&#10;Description automatically generated with medium confidence">
            <a:extLst>
              <a:ext uri="{FF2B5EF4-FFF2-40B4-BE49-F238E27FC236}">
                <a16:creationId xmlns:a16="http://schemas.microsoft.com/office/drawing/2014/main" id="{69982E96-1792-984D-9108-212E2EF6F170}"/>
              </a:ext>
            </a:extLst>
          </p:cNvPr>
          <p:cNvPicPr>
            <a:picLocks noChangeAspect="1"/>
          </p:cNvPicPr>
          <p:nvPr userDrawn="1"/>
        </p:nvPicPr>
        <p:blipFill>
          <a:blip r:embed="rId2"/>
          <a:stretch>
            <a:fillRect/>
          </a:stretch>
        </p:blipFill>
        <p:spPr>
          <a:xfrm>
            <a:off x="9560561" y="40957"/>
            <a:ext cx="2515601" cy="640080"/>
          </a:xfrm>
          <a:prstGeom prst="rect">
            <a:avLst/>
          </a:prstGeom>
        </p:spPr>
      </p:pic>
    </p:spTree>
    <p:extLst>
      <p:ext uri="{BB962C8B-B14F-4D97-AF65-F5344CB8AC3E}">
        <p14:creationId xmlns:p14="http://schemas.microsoft.com/office/powerpoint/2010/main" val="3481130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130EC-C1B3-DB46-8955-62DC2AA00D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AFB841-0E18-AE44-BEF5-234800BFA4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49643D-E2DC-2E4D-A9E1-09B9D6A47A36}"/>
              </a:ext>
            </a:extLst>
          </p:cNvPr>
          <p:cNvSpPr>
            <a:spLocks noGrp="1"/>
          </p:cNvSpPr>
          <p:nvPr>
            <p:ph type="dt" sz="half" idx="10"/>
          </p:nvPr>
        </p:nvSpPr>
        <p:spPr/>
        <p:txBody>
          <a:bodyPr/>
          <a:lstStyle/>
          <a:p>
            <a:fld id="{8E8A9973-9666-264B-87BD-D6E4741F49A9}" type="datetimeFigureOut">
              <a:rPr lang="en-US" smtClean="0"/>
              <a:t>8/30/2022</a:t>
            </a:fld>
            <a:endParaRPr lang="en-US"/>
          </a:p>
        </p:txBody>
      </p:sp>
      <p:sp>
        <p:nvSpPr>
          <p:cNvPr id="5" name="Footer Placeholder 4">
            <a:extLst>
              <a:ext uri="{FF2B5EF4-FFF2-40B4-BE49-F238E27FC236}">
                <a16:creationId xmlns:a16="http://schemas.microsoft.com/office/drawing/2014/main" id="{581C4661-5454-DF42-B2C6-1601C2654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7B7314-82CE-CE42-9FC7-92CB34ACC73E}"/>
              </a:ext>
            </a:extLst>
          </p:cNvPr>
          <p:cNvSpPr>
            <a:spLocks noGrp="1"/>
          </p:cNvSpPr>
          <p:nvPr>
            <p:ph type="sldNum" sz="quarter" idx="12"/>
          </p:nvPr>
        </p:nvSpPr>
        <p:spPr/>
        <p:txBody>
          <a:bodyPr/>
          <a:lstStyle/>
          <a:p>
            <a:fld id="{ED73A704-1708-9F4A-9F5E-7105B4924450}" type="slidenum">
              <a:rPr lang="en-US" smtClean="0"/>
              <a:t>‹#›</a:t>
            </a:fld>
            <a:endParaRPr lang="en-US"/>
          </a:p>
        </p:txBody>
      </p:sp>
    </p:spTree>
    <p:extLst>
      <p:ext uri="{BB962C8B-B14F-4D97-AF65-F5344CB8AC3E}">
        <p14:creationId xmlns:p14="http://schemas.microsoft.com/office/powerpoint/2010/main" val="299437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436D11-5862-45F8-A232-F899603921B3}"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B2D44-4A76-4D38-BC18-8702D70375A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9856" y="83489"/>
            <a:ext cx="2390471" cy="840031"/>
          </a:xfrm>
          <a:prstGeom prst="rect">
            <a:avLst/>
          </a:prstGeom>
        </p:spPr>
      </p:pic>
    </p:spTree>
    <p:extLst>
      <p:ext uri="{BB962C8B-B14F-4D97-AF65-F5344CB8AC3E}">
        <p14:creationId xmlns:p14="http://schemas.microsoft.com/office/powerpoint/2010/main" val="549198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48EE-8779-7B4E-AF4D-E23C14551D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601A0D-1669-FC4B-8201-0C7A480AAE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612944-8676-9043-A809-3FFFA478D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7D0295-0B73-F441-8642-05611041D1B6}"/>
              </a:ext>
            </a:extLst>
          </p:cNvPr>
          <p:cNvSpPr>
            <a:spLocks noGrp="1"/>
          </p:cNvSpPr>
          <p:nvPr>
            <p:ph type="dt" sz="half" idx="10"/>
          </p:nvPr>
        </p:nvSpPr>
        <p:spPr/>
        <p:txBody>
          <a:bodyPr/>
          <a:lstStyle/>
          <a:p>
            <a:fld id="{8E8A9973-9666-264B-87BD-D6E4741F49A9}" type="datetimeFigureOut">
              <a:rPr lang="en-US" smtClean="0"/>
              <a:t>8/30/2022</a:t>
            </a:fld>
            <a:endParaRPr lang="en-US"/>
          </a:p>
        </p:txBody>
      </p:sp>
      <p:sp>
        <p:nvSpPr>
          <p:cNvPr id="6" name="Footer Placeholder 5">
            <a:extLst>
              <a:ext uri="{FF2B5EF4-FFF2-40B4-BE49-F238E27FC236}">
                <a16:creationId xmlns:a16="http://schemas.microsoft.com/office/drawing/2014/main" id="{6CE3422E-759D-C64B-83FB-46AEBC3D79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3BC7D-9EC8-F74F-BA05-9AF896BF37B6}"/>
              </a:ext>
            </a:extLst>
          </p:cNvPr>
          <p:cNvSpPr>
            <a:spLocks noGrp="1"/>
          </p:cNvSpPr>
          <p:nvPr>
            <p:ph type="sldNum" sz="quarter" idx="12"/>
          </p:nvPr>
        </p:nvSpPr>
        <p:spPr/>
        <p:txBody>
          <a:bodyPr/>
          <a:lstStyle/>
          <a:p>
            <a:fld id="{ED73A704-1708-9F4A-9F5E-7105B4924450}" type="slidenum">
              <a:rPr lang="en-US" smtClean="0"/>
              <a:t>‹#›</a:t>
            </a:fld>
            <a:endParaRPr lang="en-US"/>
          </a:p>
        </p:txBody>
      </p:sp>
      <p:pic>
        <p:nvPicPr>
          <p:cNvPr id="9" name="Picture 8" descr="Text&#10;&#10;Description automatically generated with medium confidence">
            <a:extLst>
              <a:ext uri="{FF2B5EF4-FFF2-40B4-BE49-F238E27FC236}">
                <a16:creationId xmlns:a16="http://schemas.microsoft.com/office/drawing/2014/main" id="{52100117-49EE-ED4F-BEE0-C0092D6FE524}"/>
              </a:ext>
            </a:extLst>
          </p:cNvPr>
          <p:cNvPicPr>
            <a:picLocks noChangeAspect="1"/>
          </p:cNvPicPr>
          <p:nvPr userDrawn="1"/>
        </p:nvPicPr>
        <p:blipFill>
          <a:blip r:embed="rId2"/>
          <a:stretch>
            <a:fillRect/>
          </a:stretch>
        </p:blipFill>
        <p:spPr>
          <a:xfrm>
            <a:off x="9596123" y="57785"/>
            <a:ext cx="2493817" cy="640080"/>
          </a:xfrm>
          <a:prstGeom prst="rect">
            <a:avLst/>
          </a:prstGeom>
        </p:spPr>
      </p:pic>
    </p:spTree>
    <p:extLst>
      <p:ext uri="{BB962C8B-B14F-4D97-AF65-F5344CB8AC3E}">
        <p14:creationId xmlns:p14="http://schemas.microsoft.com/office/powerpoint/2010/main" val="3927789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ED6B7-84B1-624E-9C13-6B9F192966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B9C75D-EB8B-0A46-972D-F8AB7D4A46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F732A7-2857-D243-AE74-3438FD7F6F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13A461-F475-D840-96A7-5EACE93A55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828C55-C72F-F949-B832-6DCD20D51A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B8B9CA-DD6D-8A49-9B47-ED413376D7DF}"/>
              </a:ext>
            </a:extLst>
          </p:cNvPr>
          <p:cNvSpPr>
            <a:spLocks noGrp="1"/>
          </p:cNvSpPr>
          <p:nvPr>
            <p:ph type="dt" sz="half" idx="10"/>
          </p:nvPr>
        </p:nvSpPr>
        <p:spPr/>
        <p:txBody>
          <a:bodyPr/>
          <a:lstStyle/>
          <a:p>
            <a:fld id="{8E8A9973-9666-264B-87BD-D6E4741F49A9}" type="datetimeFigureOut">
              <a:rPr lang="en-US" smtClean="0"/>
              <a:t>8/30/2022</a:t>
            </a:fld>
            <a:endParaRPr lang="en-US"/>
          </a:p>
        </p:txBody>
      </p:sp>
      <p:sp>
        <p:nvSpPr>
          <p:cNvPr id="8" name="Footer Placeholder 7">
            <a:extLst>
              <a:ext uri="{FF2B5EF4-FFF2-40B4-BE49-F238E27FC236}">
                <a16:creationId xmlns:a16="http://schemas.microsoft.com/office/drawing/2014/main" id="{530D085C-67E5-D943-AF5D-A50A710EBB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199552-0DE6-0F40-A2FC-4EEB6AFFD979}"/>
              </a:ext>
            </a:extLst>
          </p:cNvPr>
          <p:cNvSpPr>
            <a:spLocks noGrp="1"/>
          </p:cNvSpPr>
          <p:nvPr>
            <p:ph type="sldNum" sz="quarter" idx="12"/>
          </p:nvPr>
        </p:nvSpPr>
        <p:spPr/>
        <p:txBody>
          <a:bodyPr/>
          <a:lstStyle/>
          <a:p>
            <a:fld id="{ED73A704-1708-9F4A-9F5E-7105B4924450}" type="slidenum">
              <a:rPr lang="en-US" smtClean="0"/>
              <a:t>‹#›</a:t>
            </a:fld>
            <a:endParaRPr lang="en-US"/>
          </a:p>
        </p:txBody>
      </p:sp>
    </p:spTree>
    <p:extLst>
      <p:ext uri="{BB962C8B-B14F-4D97-AF65-F5344CB8AC3E}">
        <p14:creationId xmlns:p14="http://schemas.microsoft.com/office/powerpoint/2010/main" val="1291103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FE4AB-54D7-814D-BC4D-CFFD6946F4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468CD9-C690-5944-9D2D-0BB3FFD7B42C}"/>
              </a:ext>
            </a:extLst>
          </p:cNvPr>
          <p:cNvSpPr>
            <a:spLocks noGrp="1"/>
          </p:cNvSpPr>
          <p:nvPr>
            <p:ph type="dt" sz="half" idx="10"/>
          </p:nvPr>
        </p:nvSpPr>
        <p:spPr/>
        <p:txBody>
          <a:bodyPr/>
          <a:lstStyle/>
          <a:p>
            <a:fld id="{8E8A9973-9666-264B-87BD-D6E4741F49A9}" type="datetimeFigureOut">
              <a:rPr lang="en-US" smtClean="0"/>
              <a:t>8/30/2022</a:t>
            </a:fld>
            <a:endParaRPr lang="en-US"/>
          </a:p>
        </p:txBody>
      </p:sp>
      <p:sp>
        <p:nvSpPr>
          <p:cNvPr id="4" name="Footer Placeholder 3">
            <a:extLst>
              <a:ext uri="{FF2B5EF4-FFF2-40B4-BE49-F238E27FC236}">
                <a16:creationId xmlns:a16="http://schemas.microsoft.com/office/drawing/2014/main" id="{95A810EE-4AC4-604D-AF96-EE097586E0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E95177-0FB7-0444-9ED3-B3A6D85FDFFC}"/>
              </a:ext>
            </a:extLst>
          </p:cNvPr>
          <p:cNvSpPr>
            <a:spLocks noGrp="1"/>
          </p:cNvSpPr>
          <p:nvPr>
            <p:ph type="sldNum" sz="quarter" idx="12"/>
          </p:nvPr>
        </p:nvSpPr>
        <p:spPr/>
        <p:txBody>
          <a:bodyPr/>
          <a:lstStyle/>
          <a:p>
            <a:fld id="{ED73A704-1708-9F4A-9F5E-7105B4924450}" type="slidenum">
              <a:rPr lang="en-US" smtClean="0"/>
              <a:t>‹#›</a:t>
            </a:fld>
            <a:endParaRPr lang="en-US"/>
          </a:p>
        </p:txBody>
      </p:sp>
    </p:spTree>
    <p:extLst>
      <p:ext uri="{BB962C8B-B14F-4D97-AF65-F5344CB8AC3E}">
        <p14:creationId xmlns:p14="http://schemas.microsoft.com/office/powerpoint/2010/main" val="1945443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CD71DD-020A-3740-B1EF-D6FC0CC6406F}"/>
              </a:ext>
            </a:extLst>
          </p:cNvPr>
          <p:cNvSpPr>
            <a:spLocks noGrp="1"/>
          </p:cNvSpPr>
          <p:nvPr>
            <p:ph type="dt" sz="half" idx="10"/>
          </p:nvPr>
        </p:nvSpPr>
        <p:spPr/>
        <p:txBody>
          <a:bodyPr/>
          <a:lstStyle/>
          <a:p>
            <a:fld id="{8E8A9973-9666-264B-87BD-D6E4741F49A9}" type="datetimeFigureOut">
              <a:rPr lang="en-US" smtClean="0"/>
              <a:t>8/30/2022</a:t>
            </a:fld>
            <a:endParaRPr lang="en-US"/>
          </a:p>
        </p:txBody>
      </p:sp>
      <p:sp>
        <p:nvSpPr>
          <p:cNvPr id="3" name="Footer Placeholder 2">
            <a:extLst>
              <a:ext uri="{FF2B5EF4-FFF2-40B4-BE49-F238E27FC236}">
                <a16:creationId xmlns:a16="http://schemas.microsoft.com/office/drawing/2014/main" id="{9825685D-394D-614C-A5D7-DD1C5E5C0C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756EFE-BB30-A441-8B3E-4330CB4FFAA6}"/>
              </a:ext>
            </a:extLst>
          </p:cNvPr>
          <p:cNvSpPr>
            <a:spLocks noGrp="1"/>
          </p:cNvSpPr>
          <p:nvPr>
            <p:ph type="sldNum" sz="quarter" idx="12"/>
          </p:nvPr>
        </p:nvSpPr>
        <p:spPr/>
        <p:txBody>
          <a:bodyPr/>
          <a:lstStyle/>
          <a:p>
            <a:fld id="{ED73A704-1708-9F4A-9F5E-7105B4924450}" type="slidenum">
              <a:rPr lang="en-US" smtClean="0"/>
              <a:t>‹#›</a:t>
            </a:fld>
            <a:endParaRPr lang="en-US"/>
          </a:p>
        </p:txBody>
      </p:sp>
    </p:spTree>
    <p:extLst>
      <p:ext uri="{BB962C8B-B14F-4D97-AF65-F5344CB8AC3E}">
        <p14:creationId xmlns:p14="http://schemas.microsoft.com/office/powerpoint/2010/main" val="4122329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D4E2A-FC0F-8E46-ABC7-388D77A9F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69E785-0D1D-6F4D-B677-DF8EA20290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63F115-6BF6-1644-8429-26014F359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1F0378-427B-9B44-BEA9-9FD7278F9E25}"/>
              </a:ext>
            </a:extLst>
          </p:cNvPr>
          <p:cNvSpPr>
            <a:spLocks noGrp="1"/>
          </p:cNvSpPr>
          <p:nvPr>
            <p:ph type="dt" sz="half" idx="10"/>
          </p:nvPr>
        </p:nvSpPr>
        <p:spPr/>
        <p:txBody>
          <a:bodyPr/>
          <a:lstStyle/>
          <a:p>
            <a:fld id="{8E8A9973-9666-264B-87BD-D6E4741F49A9}" type="datetimeFigureOut">
              <a:rPr lang="en-US" smtClean="0"/>
              <a:t>8/30/2022</a:t>
            </a:fld>
            <a:endParaRPr lang="en-US"/>
          </a:p>
        </p:txBody>
      </p:sp>
      <p:sp>
        <p:nvSpPr>
          <p:cNvPr id="6" name="Footer Placeholder 5">
            <a:extLst>
              <a:ext uri="{FF2B5EF4-FFF2-40B4-BE49-F238E27FC236}">
                <a16:creationId xmlns:a16="http://schemas.microsoft.com/office/drawing/2014/main" id="{FCBA6565-1FDA-074C-9DB4-046E5B0C9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B7CE18-4C77-9743-9E4C-028F605437BD}"/>
              </a:ext>
            </a:extLst>
          </p:cNvPr>
          <p:cNvSpPr>
            <a:spLocks noGrp="1"/>
          </p:cNvSpPr>
          <p:nvPr>
            <p:ph type="sldNum" sz="quarter" idx="12"/>
          </p:nvPr>
        </p:nvSpPr>
        <p:spPr/>
        <p:txBody>
          <a:bodyPr/>
          <a:lstStyle/>
          <a:p>
            <a:fld id="{ED73A704-1708-9F4A-9F5E-7105B4924450}" type="slidenum">
              <a:rPr lang="en-US" smtClean="0"/>
              <a:t>‹#›</a:t>
            </a:fld>
            <a:endParaRPr lang="en-US"/>
          </a:p>
        </p:txBody>
      </p:sp>
    </p:spTree>
    <p:extLst>
      <p:ext uri="{BB962C8B-B14F-4D97-AF65-F5344CB8AC3E}">
        <p14:creationId xmlns:p14="http://schemas.microsoft.com/office/powerpoint/2010/main" val="376104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B6DED-BC60-D840-A70F-E3074AF23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E47E7C-8EEC-3149-9E89-3DF264DF6B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D63222-6B15-0441-BA9C-B471476E0F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F7F54-D594-6243-A884-445280EB8136}"/>
              </a:ext>
            </a:extLst>
          </p:cNvPr>
          <p:cNvSpPr>
            <a:spLocks noGrp="1"/>
          </p:cNvSpPr>
          <p:nvPr>
            <p:ph type="dt" sz="half" idx="10"/>
          </p:nvPr>
        </p:nvSpPr>
        <p:spPr/>
        <p:txBody>
          <a:bodyPr/>
          <a:lstStyle/>
          <a:p>
            <a:fld id="{8E8A9973-9666-264B-87BD-D6E4741F49A9}" type="datetimeFigureOut">
              <a:rPr lang="en-US" smtClean="0"/>
              <a:t>8/30/2022</a:t>
            </a:fld>
            <a:endParaRPr lang="en-US"/>
          </a:p>
        </p:txBody>
      </p:sp>
      <p:sp>
        <p:nvSpPr>
          <p:cNvPr id="6" name="Footer Placeholder 5">
            <a:extLst>
              <a:ext uri="{FF2B5EF4-FFF2-40B4-BE49-F238E27FC236}">
                <a16:creationId xmlns:a16="http://schemas.microsoft.com/office/drawing/2014/main" id="{479A7E4A-B1A5-FD49-A729-B199124D31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BC603E-1C0F-C842-8CD7-1B801079766F}"/>
              </a:ext>
            </a:extLst>
          </p:cNvPr>
          <p:cNvSpPr>
            <a:spLocks noGrp="1"/>
          </p:cNvSpPr>
          <p:nvPr>
            <p:ph type="sldNum" sz="quarter" idx="12"/>
          </p:nvPr>
        </p:nvSpPr>
        <p:spPr/>
        <p:txBody>
          <a:bodyPr/>
          <a:lstStyle/>
          <a:p>
            <a:fld id="{ED73A704-1708-9F4A-9F5E-7105B4924450}" type="slidenum">
              <a:rPr lang="en-US" smtClean="0"/>
              <a:t>‹#›</a:t>
            </a:fld>
            <a:endParaRPr lang="en-US"/>
          </a:p>
        </p:txBody>
      </p:sp>
    </p:spTree>
    <p:extLst>
      <p:ext uri="{BB962C8B-B14F-4D97-AF65-F5344CB8AC3E}">
        <p14:creationId xmlns:p14="http://schemas.microsoft.com/office/powerpoint/2010/main" val="3151627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B5DB9-FA36-D844-8489-B6353CACAF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95646F-79A1-9349-A9E5-4C089D2CBC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C6E7C-8E2C-994A-B405-3FA99F2EFEAB}"/>
              </a:ext>
            </a:extLst>
          </p:cNvPr>
          <p:cNvSpPr>
            <a:spLocks noGrp="1"/>
          </p:cNvSpPr>
          <p:nvPr>
            <p:ph type="dt" sz="half" idx="10"/>
          </p:nvPr>
        </p:nvSpPr>
        <p:spPr/>
        <p:txBody>
          <a:bodyPr/>
          <a:lstStyle/>
          <a:p>
            <a:fld id="{8E8A9973-9666-264B-87BD-D6E4741F49A9}" type="datetimeFigureOut">
              <a:rPr lang="en-US" smtClean="0"/>
              <a:t>8/30/2022</a:t>
            </a:fld>
            <a:endParaRPr lang="en-US"/>
          </a:p>
        </p:txBody>
      </p:sp>
      <p:sp>
        <p:nvSpPr>
          <p:cNvPr id="5" name="Footer Placeholder 4">
            <a:extLst>
              <a:ext uri="{FF2B5EF4-FFF2-40B4-BE49-F238E27FC236}">
                <a16:creationId xmlns:a16="http://schemas.microsoft.com/office/drawing/2014/main" id="{809226E1-1C88-FB4E-82F0-848C3A277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49B5DF-3AF4-4341-9212-B1AB4A44BF43}"/>
              </a:ext>
            </a:extLst>
          </p:cNvPr>
          <p:cNvSpPr>
            <a:spLocks noGrp="1"/>
          </p:cNvSpPr>
          <p:nvPr>
            <p:ph type="sldNum" sz="quarter" idx="12"/>
          </p:nvPr>
        </p:nvSpPr>
        <p:spPr/>
        <p:txBody>
          <a:bodyPr/>
          <a:lstStyle/>
          <a:p>
            <a:fld id="{ED73A704-1708-9F4A-9F5E-7105B4924450}" type="slidenum">
              <a:rPr lang="en-US" smtClean="0"/>
              <a:t>‹#›</a:t>
            </a:fld>
            <a:endParaRPr lang="en-US"/>
          </a:p>
        </p:txBody>
      </p:sp>
    </p:spTree>
    <p:extLst>
      <p:ext uri="{BB962C8B-B14F-4D97-AF65-F5344CB8AC3E}">
        <p14:creationId xmlns:p14="http://schemas.microsoft.com/office/powerpoint/2010/main" val="3501619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97C9B1-B407-874A-8422-02F692CD81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F687F4-57B7-0B47-A059-92B7AC2CD5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4997A7-FCDA-7C45-A221-80A8CB4EE209}"/>
              </a:ext>
            </a:extLst>
          </p:cNvPr>
          <p:cNvSpPr>
            <a:spLocks noGrp="1"/>
          </p:cNvSpPr>
          <p:nvPr>
            <p:ph type="dt" sz="half" idx="10"/>
          </p:nvPr>
        </p:nvSpPr>
        <p:spPr/>
        <p:txBody>
          <a:bodyPr/>
          <a:lstStyle/>
          <a:p>
            <a:fld id="{8E8A9973-9666-264B-87BD-D6E4741F49A9}" type="datetimeFigureOut">
              <a:rPr lang="en-US" smtClean="0"/>
              <a:t>8/30/2022</a:t>
            </a:fld>
            <a:endParaRPr lang="en-US"/>
          </a:p>
        </p:txBody>
      </p:sp>
      <p:sp>
        <p:nvSpPr>
          <p:cNvPr id="5" name="Footer Placeholder 4">
            <a:extLst>
              <a:ext uri="{FF2B5EF4-FFF2-40B4-BE49-F238E27FC236}">
                <a16:creationId xmlns:a16="http://schemas.microsoft.com/office/drawing/2014/main" id="{7B19037B-8FFA-0B46-8A0F-28212C9800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4171B0-4A0C-4942-BD03-C4F3C8A8618E}"/>
              </a:ext>
            </a:extLst>
          </p:cNvPr>
          <p:cNvSpPr>
            <a:spLocks noGrp="1"/>
          </p:cNvSpPr>
          <p:nvPr>
            <p:ph type="sldNum" sz="quarter" idx="12"/>
          </p:nvPr>
        </p:nvSpPr>
        <p:spPr/>
        <p:txBody>
          <a:bodyPr/>
          <a:lstStyle/>
          <a:p>
            <a:fld id="{ED73A704-1708-9F4A-9F5E-7105B4924450}" type="slidenum">
              <a:rPr lang="en-US" smtClean="0"/>
              <a:t>‹#›</a:t>
            </a:fld>
            <a:endParaRPr lang="en-US"/>
          </a:p>
        </p:txBody>
      </p:sp>
    </p:spTree>
    <p:extLst>
      <p:ext uri="{BB962C8B-B14F-4D97-AF65-F5344CB8AC3E}">
        <p14:creationId xmlns:p14="http://schemas.microsoft.com/office/powerpoint/2010/main" val="3044971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5"/>
        <p:cNvGrpSpPr/>
        <p:nvPr/>
      </p:nvGrpSpPr>
      <p:grpSpPr>
        <a:xfrm>
          <a:off x="0" y="0"/>
          <a:ext cx="0" cy="0"/>
          <a:chOff x="0" y="0"/>
          <a:chExt cx="0" cy="0"/>
        </a:xfrm>
      </p:grpSpPr>
      <p:sp>
        <p:nvSpPr>
          <p:cNvPr id="66" name="Google Shape;66;g1507bf4df44_0_56"/>
          <p:cNvSpPr/>
          <p:nvPr/>
        </p:nvSpPr>
        <p:spPr>
          <a:xfrm>
            <a:off x="0" y="0"/>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7" name="Google Shape;67;g1507bf4df44_0_56"/>
          <p:cNvGrpSpPr/>
          <p:nvPr/>
        </p:nvGrpSpPr>
        <p:grpSpPr>
          <a:xfrm>
            <a:off x="1107036" y="1588427"/>
            <a:ext cx="994316" cy="61102"/>
            <a:chOff x="4580561" y="2589004"/>
            <a:chExt cx="1064464" cy="25200"/>
          </a:xfrm>
        </p:grpSpPr>
        <p:sp>
          <p:nvSpPr>
            <p:cNvPr id="68" name="Google Shape;68;g1507bf4df44_0_56"/>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9" name="Google Shape;69;g1507bf4df44_0_56"/>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70" name="Google Shape;70;g1507bf4df44_0_56"/>
          <p:cNvSpPr txBox="1">
            <a:spLocks noGrp="1"/>
          </p:cNvSpPr>
          <p:nvPr>
            <p:ph type="title"/>
          </p:nvPr>
        </p:nvSpPr>
        <p:spPr>
          <a:xfrm>
            <a:off x="973333" y="1758200"/>
            <a:ext cx="4401300" cy="22497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71" name="Google Shape;71;g1507bf4df44_0_56"/>
          <p:cNvSpPr txBox="1">
            <a:spLocks noGrp="1"/>
          </p:cNvSpPr>
          <p:nvPr>
            <p:ph type="subTitle" idx="1"/>
          </p:nvPr>
        </p:nvSpPr>
        <p:spPr>
          <a:xfrm>
            <a:off x="966600" y="4215367"/>
            <a:ext cx="4401300" cy="10119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72" name="Google Shape;72;g1507bf4df44_0_56"/>
          <p:cNvSpPr txBox="1">
            <a:spLocks noGrp="1"/>
          </p:cNvSpPr>
          <p:nvPr>
            <p:ph type="body" idx="2"/>
          </p:nvPr>
        </p:nvSpPr>
        <p:spPr>
          <a:xfrm>
            <a:off x="6898967" y="1803500"/>
            <a:ext cx="4499100" cy="40341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73" name="Google Shape;73;g1507bf4df44_0_56"/>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15969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g1507bf4df44_0_18"/>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9" name="Google Shape;29;g1507bf4df44_0_18"/>
          <p:cNvGrpSpPr/>
          <p:nvPr/>
        </p:nvGrpSpPr>
        <p:grpSpPr>
          <a:xfrm>
            <a:off x="1107036" y="1588427"/>
            <a:ext cx="994316" cy="61102"/>
            <a:chOff x="4580561" y="2589004"/>
            <a:chExt cx="1064464" cy="25200"/>
          </a:xfrm>
        </p:grpSpPr>
        <p:sp>
          <p:nvSpPr>
            <p:cNvPr id="30" name="Google Shape;30;g1507bf4df44_0_18"/>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 name="Google Shape;31;g1507bf4df44_0_18"/>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2" name="Google Shape;32;g1507bf4df44_0_18"/>
          <p:cNvSpPr txBox="1">
            <a:spLocks noGrp="1"/>
          </p:cNvSpPr>
          <p:nvPr>
            <p:ph type="title"/>
          </p:nvPr>
        </p:nvSpPr>
        <p:spPr>
          <a:xfrm>
            <a:off x="972600" y="1758200"/>
            <a:ext cx="10251600" cy="7137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33" name="Google Shape;33;g1507bf4df44_0_18"/>
          <p:cNvSpPr txBox="1">
            <a:spLocks noGrp="1"/>
          </p:cNvSpPr>
          <p:nvPr>
            <p:ph type="body" idx="1"/>
          </p:nvPr>
        </p:nvSpPr>
        <p:spPr>
          <a:xfrm>
            <a:off x="972600" y="2771833"/>
            <a:ext cx="10251600" cy="30147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34" name="Google Shape;34;g1507bf4df44_0_18"/>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4420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436D11-5862-45F8-A232-F899603921B3}"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B2D44-4A76-4D38-BC18-8702D70375A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9856" y="83489"/>
            <a:ext cx="2390471" cy="840031"/>
          </a:xfrm>
          <a:prstGeom prst="rect">
            <a:avLst/>
          </a:prstGeom>
        </p:spPr>
      </p:pic>
    </p:spTree>
    <p:extLst>
      <p:ext uri="{BB962C8B-B14F-4D97-AF65-F5344CB8AC3E}">
        <p14:creationId xmlns:p14="http://schemas.microsoft.com/office/powerpoint/2010/main" val="60320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436D11-5862-45F8-A232-F899603921B3}"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B2D44-4A76-4D38-BC18-8702D70375A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9856" y="83489"/>
            <a:ext cx="2390471" cy="840031"/>
          </a:xfrm>
          <a:prstGeom prst="rect">
            <a:avLst/>
          </a:prstGeom>
        </p:spPr>
      </p:pic>
    </p:spTree>
    <p:extLst>
      <p:ext uri="{BB962C8B-B14F-4D97-AF65-F5344CB8AC3E}">
        <p14:creationId xmlns:p14="http://schemas.microsoft.com/office/powerpoint/2010/main" val="2802819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436D11-5862-45F8-A232-F899603921B3}" type="datetimeFigureOut">
              <a:rPr lang="en-US" smtClean="0"/>
              <a:t>8/30/2022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AB2D44-4A76-4D38-BC18-8702D70375A4}"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9856" y="83489"/>
            <a:ext cx="2390471" cy="840031"/>
          </a:xfrm>
          <a:prstGeom prst="rect">
            <a:avLst/>
          </a:prstGeom>
        </p:spPr>
      </p:pic>
    </p:spTree>
    <p:extLst>
      <p:ext uri="{BB962C8B-B14F-4D97-AF65-F5344CB8AC3E}">
        <p14:creationId xmlns:p14="http://schemas.microsoft.com/office/powerpoint/2010/main" val="3592318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C436D11-5862-45F8-A232-F899603921B3}" type="datetimeFigureOut">
              <a:rPr lang="en-US" smtClean="0"/>
              <a:t>8/30/2022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AB2D44-4A76-4D38-BC18-8702D70375A4}"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9856" y="83489"/>
            <a:ext cx="2390471" cy="840031"/>
          </a:xfrm>
          <a:prstGeom prst="rect">
            <a:avLst/>
          </a:prstGeom>
        </p:spPr>
      </p:pic>
    </p:spTree>
    <p:extLst>
      <p:ext uri="{BB962C8B-B14F-4D97-AF65-F5344CB8AC3E}">
        <p14:creationId xmlns:p14="http://schemas.microsoft.com/office/powerpoint/2010/main" val="321922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36D11-5862-45F8-A232-F899603921B3}" type="datetimeFigureOut">
              <a:rPr lang="en-US" smtClean="0"/>
              <a:t>8/30/2022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AB2D44-4A76-4D38-BC18-8702D70375A4}"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9856" y="83489"/>
            <a:ext cx="2390471" cy="840031"/>
          </a:xfrm>
          <a:prstGeom prst="rect">
            <a:avLst/>
          </a:prstGeom>
        </p:spPr>
      </p:pic>
    </p:spTree>
    <p:extLst>
      <p:ext uri="{BB962C8B-B14F-4D97-AF65-F5344CB8AC3E}">
        <p14:creationId xmlns:p14="http://schemas.microsoft.com/office/powerpoint/2010/main" val="13019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436D11-5862-45F8-A232-F899603921B3}"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B2D44-4A76-4D38-BC18-8702D70375A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9856" y="83489"/>
            <a:ext cx="2390471" cy="840031"/>
          </a:xfrm>
          <a:prstGeom prst="rect">
            <a:avLst/>
          </a:prstGeom>
        </p:spPr>
      </p:pic>
    </p:spTree>
    <p:extLst>
      <p:ext uri="{BB962C8B-B14F-4D97-AF65-F5344CB8AC3E}">
        <p14:creationId xmlns:p14="http://schemas.microsoft.com/office/powerpoint/2010/main" val="2354959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436D11-5862-45F8-A232-F899603921B3}"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B2D44-4A76-4D38-BC18-8702D70375A4}"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9856" y="83489"/>
            <a:ext cx="2390471" cy="840031"/>
          </a:xfrm>
          <a:prstGeom prst="rect">
            <a:avLst/>
          </a:prstGeom>
        </p:spPr>
      </p:pic>
    </p:spTree>
    <p:extLst>
      <p:ext uri="{BB962C8B-B14F-4D97-AF65-F5344CB8AC3E}">
        <p14:creationId xmlns:p14="http://schemas.microsoft.com/office/powerpoint/2010/main" val="56451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436D11-5862-45F8-A232-F899603921B3}" type="datetimeFigureOut">
              <a:rPr lang="en-US" smtClean="0"/>
              <a:t>8/30/2022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AB2D44-4A76-4D38-BC18-8702D70375A4}" type="slidenum">
              <a:rPr lang="en-US" smtClean="0"/>
              <a:t>‹#›</a:t>
            </a:fld>
            <a:endParaRPr lang="en-US"/>
          </a:p>
        </p:txBody>
      </p:sp>
      <p:pic>
        <p:nvPicPr>
          <p:cNvPr id="18" name="Picture 1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579856" y="83489"/>
            <a:ext cx="2390471" cy="840031"/>
          </a:xfrm>
          <a:prstGeom prst="rect">
            <a:avLst/>
          </a:prstGeom>
        </p:spPr>
      </p:pic>
    </p:spTree>
    <p:extLst>
      <p:ext uri="{BB962C8B-B14F-4D97-AF65-F5344CB8AC3E}">
        <p14:creationId xmlns:p14="http://schemas.microsoft.com/office/powerpoint/2010/main" val="654215855"/>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3CFDBA-891B-5F4D-A1E0-3E490E9BBB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645B9F-7093-7A47-8227-0C1D7678C1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BE1EF-62AD-C445-A2E2-E4A96E4A51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A9973-9666-264B-87BD-D6E4741F49A9}" type="datetimeFigureOut">
              <a:rPr lang="en-US" smtClean="0"/>
              <a:t>8/30/2022</a:t>
            </a:fld>
            <a:endParaRPr lang="en-US"/>
          </a:p>
        </p:txBody>
      </p:sp>
      <p:sp>
        <p:nvSpPr>
          <p:cNvPr id="5" name="Footer Placeholder 4">
            <a:extLst>
              <a:ext uri="{FF2B5EF4-FFF2-40B4-BE49-F238E27FC236}">
                <a16:creationId xmlns:a16="http://schemas.microsoft.com/office/drawing/2014/main" id="{EF96B931-56D5-2D45-8E53-421ABE0577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92085E-F22E-3243-9C8A-85A687DFAD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3A704-1708-9F4A-9F5E-7105B4924450}" type="slidenum">
              <a:rPr lang="en-US" smtClean="0"/>
              <a:t>‹#›</a:t>
            </a:fld>
            <a:endParaRPr lang="en-US"/>
          </a:p>
        </p:txBody>
      </p:sp>
    </p:spTree>
    <p:extLst>
      <p:ext uri="{BB962C8B-B14F-4D97-AF65-F5344CB8AC3E}">
        <p14:creationId xmlns:p14="http://schemas.microsoft.com/office/powerpoint/2010/main" val="2260579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Layout" Target="../diagrams/layout2.xml"/><Relationship Id="rId7" Type="http://schemas.openxmlformats.org/officeDocument/2006/relationships/image" Target="../media/image30.jpeg"/><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7_F6EE1343.xml"/><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person&#10;&#10;Description automatically generated">
            <a:extLst>
              <a:ext uri="{FF2B5EF4-FFF2-40B4-BE49-F238E27FC236}">
                <a16:creationId xmlns:a16="http://schemas.microsoft.com/office/drawing/2014/main" id="{E94CE359-E282-07D0-37D5-F381EF5EB4BF}"/>
              </a:ext>
            </a:extLst>
          </p:cNvPr>
          <p:cNvPicPr>
            <a:picLocks noChangeAspect="1"/>
          </p:cNvPicPr>
          <p:nvPr/>
        </p:nvPicPr>
        <p:blipFill>
          <a:blip r:embed="rId2"/>
          <a:stretch>
            <a:fillRect/>
          </a:stretch>
        </p:blipFill>
        <p:spPr>
          <a:xfrm>
            <a:off x="1499069" y="159002"/>
            <a:ext cx="6334845" cy="4714464"/>
          </a:xfrm>
          <a:prstGeom prst="rect">
            <a:avLst/>
          </a:prstGeom>
        </p:spPr>
      </p:pic>
      <p:pic>
        <p:nvPicPr>
          <p:cNvPr id="7" name="Picture 7" descr="A picture containing graphical user interface&#10;&#10;Description automatically generated">
            <a:extLst>
              <a:ext uri="{FF2B5EF4-FFF2-40B4-BE49-F238E27FC236}">
                <a16:creationId xmlns:a16="http://schemas.microsoft.com/office/drawing/2014/main" id="{F39A1403-1A9E-6417-4F5C-468866298BA1}"/>
              </a:ext>
            </a:extLst>
          </p:cNvPr>
          <p:cNvPicPr>
            <a:picLocks noChangeAspect="1"/>
          </p:cNvPicPr>
          <p:nvPr/>
        </p:nvPicPr>
        <p:blipFill>
          <a:blip r:embed="rId3"/>
          <a:stretch>
            <a:fillRect/>
          </a:stretch>
        </p:blipFill>
        <p:spPr>
          <a:xfrm>
            <a:off x="1300766" y="5493860"/>
            <a:ext cx="3108101" cy="914504"/>
          </a:xfrm>
          <a:prstGeom prst="rect">
            <a:avLst/>
          </a:prstGeom>
        </p:spPr>
      </p:pic>
      <p:pic>
        <p:nvPicPr>
          <p:cNvPr id="8" name="Picture 8">
            <a:extLst>
              <a:ext uri="{FF2B5EF4-FFF2-40B4-BE49-F238E27FC236}">
                <a16:creationId xmlns:a16="http://schemas.microsoft.com/office/drawing/2014/main" id="{6E961FC2-A386-0F66-39DA-2C5217B16AD8}"/>
              </a:ext>
            </a:extLst>
          </p:cNvPr>
          <p:cNvPicPr>
            <a:picLocks noChangeAspect="1"/>
          </p:cNvPicPr>
          <p:nvPr/>
        </p:nvPicPr>
        <p:blipFill>
          <a:blip r:embed="rId4"/>
          <a:stretch>
            <a:fillRect/>
          </a:stretch>
        </p:blipFill>
        <p:spPr>
          <a:xfrm>
            <a:off x="4820835" y="5411785"/>
            <a:ext cx="3063461" cy="1080521"/>
          </a:xfrm>
          <a:prstGeom prst="rect">
            <a:avLst/>
          </a:prstGeom>
        </p:spPr>
      </p:pic>
      <p:sp>
        <p:nvSpPr>
          <p:cNvPr id="2" name="TextBox 1">
            <a:extLst>
              <a:ext uri="{FF2B5EF4-FFF2-40B4-BE49-F238E27FC236}">
                <a16:creationId xmlns:a16="http://schemas.microsoft.com/office/drawing/2014/main" id="{BC17E737-D53C-74B7-AA3B-687094986F63}"/>
              </a:ext>
            </a:extLst>
          </p:cNvPr>
          <p:cNvSpPr txBox="1"/>
          <p:nvPr/>
        </p:nvSpPr>
        <p:spPr>
          <a:xfrm>
            <a:off x="1415586" y="4914347"/>
            <a:ext cx="71230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Arial"/>
              </a:rPr>
              <a:t>People Power for Public Health Webinar: August 30, 2022 </a:t>
            </a:r>
          </a:p>
        </p:txBody>
      </p:sp>
    </p:spTree>
    <p:extLst>
      <p:ext uri="{BB962C8B-B14F-4D97-AF65-F5344CB8AC3E}">
        <p14:creationId xmlns:p14="http://schemas.microsoft.com/office/powerpoint/2010/main" val="660734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C2FA2-4184-DB5C-521A-133DD9A8C93A}"/>
              </a:ext>
            </a:extLst>
          </p:cNvPr>
          <p:cNvSpPr>
            <a:spLocks noGrp="1"/>
          </p:cNvSpPr>
          <p:nvPr>
            <p:ph type="title"/>
          </p:nvPr>
        </p:nvSpPr>
        <p:spPr/>
        <p:txBody>
          <a:bodyPr>
            <a:normAutofit/>
          </a:bodyPr>
          <a:lstStyle/>
          <a:p>
            <a:pPr algn="ctr"/>
            <a:r>
              <a:rPr lang="en-US" sz="2800" b="1">
                <a:ea typeface="+mj-lt"/>
                <a:cs typeface="+mj-lt"/>
              </a:rPr>
              <a:t>Increase Reliable Access to High Quality Primary, Preventive, and Behavioral Health Care. </a:t>
            </a:r>
            <a:endParaRPr lang="en-US" b="1"/>
          </a:p>
        </p:txBody>
      </p:sp>
      <p:sp>
        <p:nvSpPr>
          <p:cNvPr id="3" name="Content Placeholder 2">
            <a:extLst>
              <a:ext uri="{FF2B5EF4-FFF2-40B4-BE49-F238E27FC236}">
                <a16:creationId xmlns:a16="http://schemas.microsoft.com/office/drawing/2014/main" id="{ACDEEA01-0B56-3597-5597-F54651943241}"/>
              </a:ext>
            </a:extLst>
          </p:cNvPr>
          <p:cNvSpPr>
            <a:spLocks noGrp="1"/>
          </p:cNvSpPr>
          <p:nvPr>
            <p:ph idx="1"/>
          </p:nvPr>
        </p:nvSpPr>
        <p:spPr/>
        <p:txBody>
          <a:bodyPr vert="horz" lIns="91440" tIns="45720" rIns="91440" bIns="45720" rtlCol="0" anchor="t">
            <a:normAutofit/>
          </a:bodyPr>
          <a:lstStyle/>
          <a:p>
            <a:pPr marL="0" indent="0" algn="ctr">
              <a:buNone/>
            </a:pPr>
            <a:endParaRPr lang="en-US" b="1">
              <a:cs typeface="Arial"/>
            </a:endParaRPr>
          </a:p>
          <a:p>
            <a:endParaRPr lang="en-US">
              <a:cs typeface="Arial"/>
            </a:endParaRPr>
          </a:p>
          <a:p>
            <a:endParaRPr lang="en-US">
              <a:cs typeface="Arial"/>
            </a:endParaRPr>
          </a:p>
          <a:p>
            <a:endParaRPr lang="en-US">
              <a:cs typeface="Arial"/>
            </a:endParaRPr>
          </a:p>
          <a:p>
            <a:endParaRPr lang="en-US">
              <a:cs typeface="Arial"/>
            </a:endParaRPr>
          </a:p>
          <a:p>
            <a:endParaRPr lang="en-US">
              <a:cs typeface="Arial"/>
            </a:endParaRPr>
          </a:p>
        </p:txBody>
      </p:sp>
      <p:sp>
        <p:nvSpPr>
          <p:cNvPr id="4" name="Content Placeholder 3">
            <a:extLst>
              <a:ext uri="{FF2B5EF4-FFF2-40B4-BE49-F238E27FC236}">
                <a16:creationId xmlns:a16="http://schemas.microsoft.com/office/drawing/2014/main" id="{C7665AB7-3547-5225-7974-AFD900C4D3B9}"/>
              </a:ext>
            </a:extLst>
          </p:cNvPr>
          <p:cNvSpPr>
            <a:spLocks noGrp="1"/>
          </p:cNvSpPr>
          <p:nvPr>
            <p:ph sz="half" idx="4294967295"/>
          </p:nvPr>
        </p:nvSpPr>
        <p:spPr>
          <a:xfrm>
            <a:off x="1099219" y="2160588"/>
            <a:ext cx="7844255" cy="2166937"/>
          </a:xfrm>
        </p:spPr>
        <p:txBody>
          <a:bodyPr vert="horz" lIns="91440" tIns="45720" rIns="91440" bIns="45720" rtlCol="0" anchor="t">
            <a:normAutofit/>
          </a:bodyPr>
          <a:lstStyle/>
          <a:p>
            <a:r>
              <a:rPr lang="en-US">
                <a:cs typeface="Arial"/>
              </a:rPr>
              <a:t>Increase spending on primary care and prevention, including mobile clinics.</a:t>
            </a:r>
            <a:endParaRPr lang="en-US"/>
          </a:p>
          <a:p>
            <a:r>
              <a:rPr lang="en-US">
                <a:cs typeface="Arial"/>
              </a:rPr>
              <a:t>Integrate behavioral health care and develop behavioral health homes.</a:t>
            </a:r>
          </a:p>
          <a:p>
            <a:r>
              <a:rPr lang="en-US">
                <a:cs typeface="Arial"/>
              </a:rPr>
              <a:t>Fund community health education and navigation services.</a:t>
            </a:r>
          </a:p>
          <a:p>
            <a:r>
              <a:rPr lang="en-US">
                <a:cs typeface="Arial"/>
              </a:rPr>
              <a:t>Expand eligibility for coverage and simplify coverage transitions.</a:t>
            </a:r>
          </a:p>
          <a:p>
            <a:endParaRPr lang="en-US">
              <a:cs typeface="Arial"/>
            </a:endParaRPr>
          </a:p>
          <a:p>
            <a:pPr marL="0" indent="0">
              <a:buNone/>
            </a:pPr>
            <a:endParaRPr lang="en-US">
              <a:cs typeface="Arial"/>
            </a:endParaRPr>
          </a:p>
        </p:txBody>
      </p:sp>
      <p:sp>
        <p:nvSpPr>
          <p:cNvPr id="5" name="TextBox 4">
            <a:extLst>
              <a:ext uri="{FF2B5EF4-FFF2-40B4-BE49-F238E27FC236}">
                <a16:creationId xmlns:a16="http://schemas.microsoft.com/office/drawing/2014/main" id="{30D32013-038C-D40C-9579-4369F216E8A1}"/>
              </a:ext>
            </a:extLst>
          </p:cNvPr>
          <p:cNvSpPr txBox="1"/>
          <p:nvPr/>
        </p:nvSpPr>
        <p:spPr>
          <a:xfrm>
            <a:off x="1143000" y="4612105"/>
            <a:ext cx="786063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solidFill>
                  <a:schemeClr val="accent1"/>
                </a:solidFill>
                <a:cs typeface="Arial"/>
              </a:rPr>
              <a:t>"I would like them to put more mobile clinics to check people without documents, those that don't have health insurance, and [clinics] that are free."</a:t>
            </a:r>
            <a:r>
              <a:rPr lang="en-US">
                <a:cs typeface="Arial"/>
              </a:rPr>
              <a:t> </a:t>
            </a:r>
            <a:r>
              <a:rPr lang="en-US">
                <a:solidFill>
                  <a:schemeClr val="accent1"/>
                </a:solidFill>
                <a:cs typeface="Arial"/>
              </a:rPr>
              <a:t>- San Diego County Resident</a:t>
            </a:r>
            <a:endParaRPr lang="en-US">
              <a:solidFill>
                <a:schemeClr val="accent1"/>
              </a:solidFill>
            </a:endParaRPr>
          </a:p>
        </p:txBody>
      </p:sp>
    </p:spTree>
    <p:extLst>
      <p:ext uri="{BB962C8B-B14F-4D97-AF65-F5344CB8AC3E}">
        <p14:creationId xmlns:p14="http://schemas.microsoft.com/office/powerpoint/2010/main" val="1267123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FC5BE-DE0F-A432-7EE0-1B88130B5A76}"/>
              </a:ext>
            </a:extLst>
          </p:cNvPr>
          <p:cNvSpPr>
            <a:spLocks noGrp="1"/>
          </p:cNvSpPr>
          <p:nvPr>
            <p:ph type="title"/>
          </p:nvPr>
        </p:nvSpPr>
        <p:spPr/>
        <p:txBody>
          <a:bodyPr>
            <a:normAutofit/>
          </a:bodyPr>
          <a:lstStyle/>
          <a:p>
            <a:pPr algn="ctr"/>
            <a:r>
              <a:rPr lang="en-US" sz="2800" b="1">
                <a:cs typeface="Arial"/>
              </a:rPr>
              <a:t>Develop Community-Connected and Culturally Responsive Care Workforce.</a:t>
            </a:r>
            <a:endParaRPr lang="en-US" sz="2800">
              <a:cs typeface="Arial" panose="020B0604020202020204"/>
            </a:endParaRPr>
          </a:p>
        </p:txBody>
      </p:sp>
      <p:sp>
        <p:nvSpPr>
          <p:cNvPr id="3" name="Content Placeholder 2">
            <a:extLst>
              <a:ext uri="{FF2B5EF4-FFF2-40B4-BE49-F238E27FC236}">
                <a16:creationId xmlns:a16="http://schemas.microsoft.com/office/drawing/2014/main" id="{ED279039-EA70-E2E1-7F8B-FBF531987AAC}"/>
              </a:ext>
            </a:extLst>
          </p:cNvPr>
          <p:cNvSpPr>
            <a:spLocks noGrp="1"/>
          </p:cNvSpPr>
          <p:nvPr>
            <p:ph idx="1"/>
          </p:nvPr>
        </p:nvSpPr>
        <p:spPr>
          <a:xfrm>
            <a:off x="677334" y="2160589"/>
            <a:ext cx="8596668" cy="3098721"/>
          </a:xfrm>
        </p:spPr>
        <p:txBody>
          <a:bodyPr vert="horz" lIns="91440" tIns="45720" rIns="91440" bIns="45720" rtlCol="0" anchor="t">
            <a:normAutofit/>
          </a:bodyPr>
          <a:lstStyle/>
          <a:p>
            <a:r>
              <a:rPr lang="en-US">
                <a:cs typeface="Arial"/>
              </a:rPr>
              <a:t>Invest in workforce development programs such as:</a:t>
            </a:r>
          </a:p>
          <a:p>
            <a:pPr lvl="1"/>
            <a:r>
              <a:rPr lang="en-US">
                <a:cs typeface="Arial"/>
              </a:rPr>
              <a:t>Ensure fair wages for non-licensed health providers.</a:t>
            </a:r>
          </a:p>
          <a:p>
            <a:pPr lvl="1"/>
            <a:r>
              <a:rPr lang="en-US">
                <a:cs typeface="Arial"/>
              </a:rPr>
              <a:t>Develop advanced training programs for non-licensed health providers to specialize in their field.</a:t>
            </a:r>
          </a:p>
          <a:p>
            <a:pPr lvl="1"/>
            <a:r>
              <a:rPr lang="en-US">
                <a:cs typeface="Arial"/>
              </a:rPr>
              <a:t>Prioritize bilingual applicants for financial support for education and training.</a:t>
            </a:r>
          </a:p>
          <a:p>
            <a:r>
              <a:rPr lang="en-US">
                <a:cs typeface="Arial"/>
              </a:rPr>
              <a:t>Build the capacity of CBOs to employ health care providers with lived experience, to serve as health and behavioral health homes, and provide navigation services.</a:t>
            </a:r>
          </a:p>
          <a:p>
            <a:r>
              <a:rPr lang="en-US">
                <a:cs typeface="Arial"/>
              </a:rPr>
              <a:t>Remove barriers to licensing and certification based upon justice-involvement.</a:t>
            </a:r>
          </a:p>
        </p:txBody>
      </p:sp>
      <p:sp>
        <p:nvSpPr>
          <p:cNvPr id="4" name="TextBox 3">
            <a:extLst>
              <a:ext uri="{FF2B5EF4-FFF2-40B4-BE49-F238E27FC236}">
                <a16:creationId xmlns:a16="http://schemas.microsoft.com/office/drawing/2014/main" id="{FFBE37E6-F001-E1E2-ED75-260A9141392D}"/>
              </a:ext>
            </a:extLst>
          </p:cNvPr>
          <p:cNvSpPr txBox="1"/>
          <p:nvPr/>
        </p:nvSpPr>
        <p:spPr>
          <a:xfrm>
            <a:off x="832184" y="5454315"/>
            <a:ext cx="718886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solidFill>
                  <a:schemeClr val="accent1"/>
                </a:solidFill>
                <a:cs typeface="Arial"/>
              </a:rPr>
              <a:t>"I am so glad that a Spanish speaking outreach worker was able to help navigate our family through the COVID-19 vaccination process. Without them, I wouldn't know what to do."</a:t>
            </a:r>
            <a:r>
              <a:rPr lang="en-US">
                <a:cs typeface="Arial"/>
              </a:rPr>
              <a:t> </a:t>
            </a:r>
            <a:r>
              <a:rPr lang="en-US">
                <a:solidFill>
                  <a:schemeClr val="accent1"/>
                </a:solidFill>
                <a:cs typeface="Arial"/>
              </a:rPr>
              <a:t>- Orange County Resident</a:t>
            </a:r>
          </a:p>
        </p:txBody>
      </p:sp>
    </p:spTree>
    <p:extLst>
      <p:ext uri="{BB962C8B-B14F-4D97-AF65-F5344CB8AC3E}">
        <p14:creationId xmlns:p14="http://schemas.microsoft.com/office/powerpoint/2010/main" val="1640260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C32A7-4F92-F84E-C24D-EDF0FE867FC3}"/>
              </a:ext>
            </a:extLst>
          </p:cNvPr>
          <p:cNvSpPr>
            <a:spLocks noGrp="1"/>
          </p:cNvSpPr>
          <p:nvPr>
            <p:ph type="title"/>
          </p:nvPr>
        </p:nvSpPr>
        <p:spPr/>
        <p:txBody>
          <a:bodyPr>
            <a:noAutofit/>
          </a:bodyPr>
          <a:lstStyle/>
          <a:p>
            <a:pPr algn="ctr"/>
            <a:r>
              <a:rPr lang="en-US" sz="2800" b="1">
                <a:cs typeface="Arial"/>
              </a:rPr>
              <a:t>Ensure Affordable and Accessible Emergency, Prehospital, and Mental Health Crisis Response Services.</a:t>
            </a:r>
            <a:endParaRPr lang="en-US" sz="2800">
              <a:cs typeface="Arial" panose="020B0604020202020204"/>
            </a:endParaRPr>
          </a:p>
        </p:txBody>
      </p:sp>
      <p:sp>
        <p:nvSpPr>
          <p:cNvPr id="3" name="Content Placeholder 2">
            <a:extLst>
              <a:ext uri="{FF2B5EF4-FFF2-40B4-BE49-F238E27FC236}">
                <a16:creationId xmlns:a16="http://schemas.microsoft.com/office/drawing/2014/main" id="{DF2CF215-8DFB-75AE-76EF-7C476D26F316}"/>
              </a:ext>
            </a:extLst>
          </p:cNvPr>
          <p:cNvSpPr>
            <a:spLocks noGrp="1"/>
          </p:cNvSpPr>
          <p:nvPr>
            <p:ph idx="1"/>
          </p:nvPr>
        </p:nvSpPr>
        <p:spPr>
          <a:xfrm>
            <a:off x="677334" y="2160589"/>
            <a:ext cx="8596668" cy="2797931"/>
          </a:xfrm>
        </p:spPr>
        <p:txBody>
          <a:bodyPr vert="horz" lIns="91440" tIns="45720" rIns="91440" bIns="45720" rtlCol="0" anchor="t">
            <a:normAutofit/>
          </a:bodyPr>
          <a:lstStyle/>
          <a:p>
            <a:pPr marL="285750" indent="-285750"/>
            <a:r>
              <a:rPr lang="en-US">
                <a:cs typeface="Arial"/>
              </a:rPr>
              <a:t>Improve multi-sector collaboration to decrease the need for emergency services and improve follow-up navigation.</a:t>
            </a:r>
            <a:endParaRPr lang="en-US"/>
          </a:p>
          <a:p>
            <a:r>
              <a:rPr lang="en-US">
                <a:cs typeface="Arial"/>
              </a:rPr>
              <a:t>Expand emergency response system to include community-connected providers.</a:t>
            </a:r>
          </a:p>
          <a:p>
            <a:r>
              <a:rPr lang="en-US">
                <a:cs typeface="Arial"/>
              </a:rPr>
              <a:t>Improve the training of paramedics related to behavioral health and cultural humility. </a:t>
            </a:r>
          </a:p>
          <a:p>
            <a:r>
              <a:rPr lang="en-US">
                <a:cs typeface="Arial"/>
              </a:rPr>
              <a:t>Better regulate the cost and scope of ambulance services, mobile mental health crisis response, and urgent cares.</a:t>
            </a:r>
          </a:p>
          <a:p>
            <a:endParaRPr lang="en-US">
              <a:cs typeface="Arial"/>
            </a:endParaRPr>
          </a:p>
        </p:txBody>
      </p:sp>
      <p:sp>
        <p:nvSpPr>
          <p:cNvPr id="4" name="TextBox 3">
            <a:extLst>
              <a:ext uri="{FF2B5EF4-FFF2-40B4-BE49-F238E27FC236}">
                <a16:creationId xmlns:a16="http://schemas.microsoft.com/office/drawing/2014/main" id="{C882B875-9D23-BC76-FF0B-159194431342}"/>
              </a:ext>
            </a:extLst>
          </p:cNvPr>
          <p:cNvSpPr txBox="1"/>
          <p:nvPr/>
        </p:nvSpPr>
        <p:spPr>
          <a:xfrm>
            <a:off x="1032710" y="5063289"/>
            <a:ext cx="777039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solidFill>
                  <a:schemeClr val="accent1"/>
                </a:solidFill>
                <a:cs typeface="Arial"/>
              </a:rPr>
              <a:t>"When a family member was in mental crisis, we had called many agencies to get in-person mobile mental health crisis support but all they could do was call the police."</a:t>
            </a:r>
            <a:r>
              <a:rPr lang="en-US" b="1">
                <a:solidFill>
                  <a:schemeClr val="accent1"/>
                </a:solidFill>
                <a:cs typeface="Arial"/>
              </a:rPr>
              <a:t> </a:t>
            </a:r>
            <a:r>
              <a:rPr lang="en-US">
                <a:solidFill>
                  <a:schemeClr val="accent1"/>
                </a:solidFill>
                <a:cs typeface="Arial"/>
              </a:rPr>
              <a:t>- Survey Respondent </a:t>
            </a:r>
            <a:endParaRPr lang="en-US">
              <a:solidFill>
                <a:schemeClr val="accent1"/>
              </a:solidFill>
            </a:endParaRPr>
          </a:p>
        </p:txBody>
      </p:sp>
    </p:spTree>
    <p:extLst>
      <p:ext uri="{BB962C8B-B14F-4D97-AF65-F5344CB8AC3E}">
        <p14:creationId xmlns:p14="http://schemas.microsoft.com/office/powerpoint/2010/main" val="106488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41171-4536-2318-2367-D6743BBCD7A9}"/>
              </a:ext>
            </a:extLst>
          </p:cNvPr>
          <p:cNvSpPr>
            <a:spLocks noGrp="1"/>
          </p:cNvSpPr>
          <p:nvPr>
            <p:ph type="ctrTitle"/>
          </p:nvPr>
        </p:nvSpPr>
        <p:spPr/>
        <p:txBody>
          <a:bodyPr/>
          <a:lstStyle/>
          <a:p>
            <a:r>
              <a:rPr lang="en-US">
                <a:cs typeface="Arial"/>
              </a:rPr>
              <a:t>County Spending: What Do We Get?</a:t>
            </a:r>
            <a:endParaRPr lang="en-US"/>
          </a:p>
        </p:txBody>
      </p:sp>
      <p:sp>
        <p:nvSpPr>
          <p:cNvPr id="3" name="Subtitle 2">
            <a:extLst>
              <a:ext uri="{FF2B5EF4-FFF2-40B4-BE49-F238E27FC236}">
                <a16:creationId xmlns:a16="http://schemas.microsoft.com/office/drawing/2014/main" id="{CB23FFAC-4E64-F590-EF6D-E93472D8DD1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54747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Table&#10;&#10;Description automatically generated">
            <a:extLst>
              <a:ext uri="{FF2B5EF4-FFF2-40B4-BE49-F238E27FC236}">
                <a16:creationId xmlns:a16="http://schemas.microsoft.com/office/drawing/2014/main" id="{AAB3B916-723A-4C6B-48FF-35D3873C74EF}"/>
              </a:ext>
            </a:extLst>
          </p:cNvPr>
          <p:cNvPicPr>
            <a:picLocks noGrp="1" noChangeAspect="1"/>
          </p:cNvPicPr>
          <p:nvPr>
            <p:ph idx="1"/>
          </p:nvPr>
        </p:nvPicPr>
        <p:blipFill>
          <a:blip r:embed="rId3"/>
          <a:stretch>
            <a:fillRect/>
          </a:stretch>
        </p:blipFill>
        <p:spPr>
          <a:xfrm>
            <a:off x="360368" y="21733"/>
            <a:ext cx="9793039" cy="6810559"/>
          </a:xfrm>
        </p:spPr>
      </p:pic>
    </p:spTree>
    <p:extLst>
      <p:ext uri="{BB962C8B-B14F-4D97-AF65-F5344CB8AC3E}">
        <p14:creationId xmlns:p14="http://schemas.microsoft.com/office/powerpoint/2010/main" val="362309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527A-CC1C-69C3-DE6A-5B34CBDEBF7E}"/>
              </a:ext>
            </a:extLst>
          </p:cNvPr>
          <p:cNvSpPr>
            <a:spLocks noGrp="1"/>
          </p:cNvSpPr>
          <p:nvPr>
            <p:ph type="title"/>
          </p:nvPr>
        </p:nvSpPr>
        <p:spPr/>
        <p:txBody>
          <a:bodyPr/>
          <a:lstStyle/>
          <a:p>
            <a:pPr algn="ctr"/>
            <a:r>
              <a:rPr lang="en-US">
                <a:cs typeface="Arial"/>
              </a:rPr>
              <a:t>Sacramento County</a:t>
            </a:r>
          </a:p>
        </p:txBody>
      </p:sp>
      <p:pic>
        <p:nvPicPr>
          <p:cNvPr id="4" name="Picture 4" descr="Table&#10;&#10;Description automatically generated">
            <a:extLst>
              <a:ext uri="{FF2B5EF4-FFF2-40B4-BE49-F238E27FC236}">
                <a16:creationId xmlns:a16="http://schemas.microsoft.com/office/drawing/2014/main" id="{208B777B-689B-98D1-D3B6-227ADFCFBE24}"/>
              </a:ext>
            </a:extLst>
          </p:cNvPr>
          <p:cNvPicPr>
            <a:picLocks noGrp="1" noChangeAspect="1"/>
          </p:cNvPicPr>
          <p:nvPr>
            <p:ph idx="1"/>
          </p:nvPr>
        </p:nvPicPr>
        <p:blipFill>
          <a:blip r:embed="rId3"/>
          <a:stretch>
            <a:fillRect/>
          </a:stretch>
        </p:blipFill>
        <p:spPr>
          <a:xfrm>
            <a:off x="269503" y="1456459"/>
            <a:ext cx="11097315" cy="4119201"/>
          </a:xfrm>
        </p:spPr>
      </p:pic>
    </p:spTree>
    <p:extLst>
      <p:ext uri="{BB962C8B-B14F-4D97-AF65-F5344CB8AC3E}">
        <p14:creationId xmlns:p14="http://schemas.microsoft.com/office/powerpoint/2010/main" val="685487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5B97A-7379-FF95-C868-91D899CD103E}"/>
              </a:ext>
            </a:extLst>
          </p:cNvPr>
          <p:cNvSpPr>
            <a:spLocks noGrp="1"/>
          </p:cNvSpPr>
          <p:nvPr>
            <p:ph type="title"/>
          </p:nvPr>
        </p:nvSpPr>
        <p:spPr/>
        <p:txBody>
          <a:bodyPr/>
          <a:lstStyle/>
          <a:p>
            <a:pPr algn="ctr"/>
            <a:r>
              <a:rPr lang="en-US">
                <a:cs typeface="Arial"/>
              </a:rPr>
              <a:t>Orange County</a:t>
            </a:r>
          </a:p>
        </p:txBody>
      </p:sp>
      <p:pic>
        <p:nvPicPr>
          <p:cNvPr id="4" name="Picture 4">
            <a:extLst>
              <a:ext uri="{FF2B5EF4-FFF2-40B4-BE49-F238E27FC236}">
                <a16:creationId xmlns:a16="http://schemas.microsoft.com/office/drawing/2014/main" id="{999AAB6C-94BC-6F54-3710-CCB9ADC26455}"/>
              </a:ext>
            </a:extLst>
          </p:cNvPr>
          <p:cNvPicPr>
            <a:picLocks noGrp="1" noChangeAspect="1"/>
          </p:cNvPicPr>
          <p:nvPr>
            <p:ph idx="1"/>
          </p:nvPr>
        </p:nvPicPr>
        <p:blipFill>
          <a:blip r:embed="rId3"/>
          <a:stretch>
            <a:fillRect/>
          </a:stretch>
        </p:blipFill>
        <p:spPr>
          <a:xfrm>
            <a:off x="509986" y="1363544"/>
            <a:ext cx="10680744" cy="5045566"/>
          </a:xfrm>
        </p:spPr>
      </p:pic>
    </p:spTree>
    <p:extLst>
      <p:ext uri="{BB962C8B-B14F-4D97-AF65-F5344CB8AC3E}">
        <p14:creationId xmlns:p14="http://schemas.microsoft.com/office/powerpoint/2010/main" val="406686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C0484-D090-830B-DB67-521B52AE0F1F}"/>
              </a:ext>
            </a:extLst>
          </p:cNvPr>
          <p:cNvSpPr>
            <a:spLocks noGrp="1"/>
          </p:cNvSpPr>
          <p:nvPr>
            <p:ph type="ctrTitle"/>
          </p:nvPr>
        </p:nvSpPr>
        <p:spPr/>
        <p:txBody>
          <a:bodyPr/>
          <a:lstStyle/>
          <a:p>
            <a:r>
              <a:rPr lang="en-US">
                <a:cs typeface="Arial"/>
              </a:rPr>
              <a:t>Changing the Equation: Building Community Power</a:t>
            </a:r>
            <a:endParaRPr lang="en-US"/>
          </a:p>
        </p:txBody>
      </p:sp>
      <p:sp>
        <p:nvSpPr>
          <p:cNvPr id="3" name="Content Placeholder 2">
            <a:extLst>
              <a:ext uri="{FF2B5EF4-FFF2-40B4-BE49-F238E27FC236}">
                <a16:creationId xmlns:a16="http://schemas.microsoft.com/office/drawing/2014/main" id="{DCC517C6-34F5-E63A-01BE-BF374FAAF9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01908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078C2-16C2-464E-ACD4-1170A1E290F8}"/>
              </a:ext>
            </a:extLst>
          </p:cNvPr>
          <p:cNvSpPr>
            <a:spLocks noGrp="1"/>
          </p:cNvSpPr>
          <p:nvPr>
            <p:ph type="title"/>
          </p:nvPr>
        </p:nvSpPr>
        <p:spPr/>
        <p:txBody>
          <a:bodyPr/>
          <a:lstStyle/>
          <a:p>
            <a:r>
              <a:rPr lang="en-US">
                <a:cs typeface="Arial"/>
              </a:rPr>
              <a:t>Findings</a:t>
            </a:r>
            <a:endParaRPr lang="en-US"/>
          </a:p>
        </p:txBody>
      </p:sp>
      <p:sp>
        <p:nvSpPr>
          <p:cNvPr id="3" name="Content Placeholder 2">
            <a:extLst>
              <a:ext uri="{FF2B5EF4-FFF2-40B4-BE49-F238E27FC236}">
                <a16:creationId xmlns:a16="http://schemas.microsoft.com/office/drawing/2014/main" id="{BD409EE1-097D-18E3-5664-775A4397C399}"/>
              </a:ext>
            </a:extLst>
          </p:cNvPr>
          <p:cNvSpPr>
            <a:spLocks noGrp="1"/>
          </p:cNvSpPr>
          <p:nvPr>
            <p:ph idx="1"/>
          </p:nvPr>
        </p:nvSpPr>
        <p:spPr>
          <a:xfrm>
            <a:off x="677334" y="2160589"/>
            <a:ext cx="8596668" cy="2366800"/>
          </a:xfrm>
        </p:spPr>
        <p:txBody>
          <a:bodyPr vert="horz" lIns="91440" tIns="45720" rIns="91440" bIns="45720" rtlCol="0" anchor="t">
            <a:normAutofit/>
          </a:bodyPr>
          <a:lstStyle/>
          <a:p>
            <a:r>
              <a:rPr lang="en-US">
                <a:ea typeface="+mn-lt"/>
                <a:cs typeface="+mn-lt"/>
              </a:rPr>
              <a:t>In our People Power survey, 74% of respondents said they are interested in creating or changing local policies. </a:t>
            </a:r>
          </a:p>
          <a:p>
            <a:r>
              <a:rPr lang="en-US">
                <a:ea typeface="+mn-lt"/>
                <a:cs typeface="+mn-lt"/>
              </a:rPr>
              <a:t>Respondents shared that training on the policy making process was needed for them to get involved. </a:t>
            </a:r>
          </a:p>
          <a:p>
            <a:r>
              <a:rPr lang="en-US">
                <a:ea typeface="+mn-lt"/>
                <a:cs typeface="+mn-lt"/>
              </a:rPr>
              <a:t>Communities and community-based organizations need to create opportunities for their residents to learn about and become engaged in local policy development and budgeting.</a:t>
            </a:r>
            <a:endParaRPr lang="en-US">
              <a:cs typeface="Arial"/>
            </a:endParaRPr>
          </a:p>
        </p:txBody>
      </p:sp>
      <p:sp>
        <p:nvSpPr>
          <p:cNvPr id="4" name="TextBox 3">
            <a:extLst>
              <a:ext uri="{FF2B5EF4-FFF2-40B4-BE49-F238E27FC236}">
                <a16:creationId xmlns:a16="http://schemas.microsoft.com/office/drawing/2014/main" id="{58144510-FDA0-C122-6EFC-F60A08E983DF}"/>
              </a:ext>
            </a:extLst>
          </p:cNvPr>
          <p:cNvSpPr txBox="1"/>
          <p:nvPr/>
        </p:nvSpPr>
        <p:spPr>
          <a:xfrm>
            <a:off x="962525" y="4752473"/>
            <a:ext cx="74294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solidFill>
                  <a:schemeClr val="accent1"/>
                </a:solidFill>
                <a:cs typeface="Arial"/>
              </a:rPr>
              <a:t>"I think we have to get involved more as a neighborhood and participate more in the decisions, because sadly it's a handful of people that decide where those resources go."</a:t>
            </a:r>
            <a:r>
              <a:rPr lang="en-US">
                <a:cs typeface="Arial"/>
              </a:rPr>
              <a:t> </a:t>
            </a:r>
            <a:r>
              <a:rPr lang="en-US">
                <a:solidFill>
                  <a:schemeClr val="accent1"/>
                </a:solidFill>
                <a:cs typeface="Arial"/>
              </a:rPr>
              <a:t>- Kern County Resident</a:t>
            </a:r>
          </a:p>
        </p:txBody>
      </p:sp>
    </p:spTree>
    <p:extLst>
      <p:ext uri="{BB962C8B-B14F-4D97-AF65-F5344CB8AC3E}">
        <p14:creationId xmlns:p14="http://schemas.microsoft.com/office/powerpoint/2010/main" val="3707377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BB6E-2C61-AF71-DCEE-CE449857F39D}"/>
              </a:ext>
            </a:extLst>
          </p:cNvPr>
          <p:cNvSpPr>
            <a:spLocks noGrp="1"/>
          </p:cNvSpPr>
          <p:nvPr>
            <p:ph type="title"/>
          </p:nvPr>
        </p:nvSpPr>
        <p:spPr/>
        <p:txBody>
          <a:bodyPr/>
          <a:lstStyle/>
          <a:p>
            <a:r>
              <a:rPr lang="en-US">
                <a:cs typeface="Arial"/>
              </a:rPr>
              <a:t>Contra Costa Budget Justice Coalition</a:t>
            </a:r>
            <a:endParaRPr lang="en-US"/>
          </a:p>
        </p:txBody>
      </p:sp>
      <p:sp>
        <p:nvSpPr>
          <p:cNvPr id="3" name="Content Placeholder 2">
            <a:extLst>
              <a:ext uri="{FF2B5EF4-FFF2-40B4-BE49-F238E27FC236}">
                <a16:creationId xmlns:a16="http://schemas.microsoft.com/office/drawing/2014/main" id="{444A9D10-0C67-BB6D-7186-F28008E8566F}"/>
              </a:ext>
            </a:extLst>
          </p:cNvPr>
          <p:cNvSpPr>
            <a:spLocks noGrp="1"/>
          </p:cNvSpPr>
          <p:nvPr>
            <p:ph idx="1"/>
          </p:nvPr>
        </p:nvSpPr>
        <p:spPr/>
        <p:txBody>
          <a:bodyPr vert="horz" lIns="91440" tIns="45720" rIns="91440" bIns="45720" rtlCol="0" anchor="t">
            <a:normAutofit/>
          </a:bodyPr>
          <a:lstStyle/>
          <a:p>
            <a:r>
              <a:rPr lang="en-US">
                <a:ea typeface="+mn-lt"/>
                <a:cs typeface="+mn-lt"/>
              </a:rPr>
              <a:t>Since their founding in 2017, they have focused on building out </a:t>
            </a:r>
            <a:r>
              <a:rPr lang="en-US" b="1">
                <a:ea typeface="+mn-lt"/>
                <a:cs typeface="+mn-lt"/>
              </a:rPr>
              <a:t>values-based local budgeting</a:t>
            </a:r>
            <a:r>
              <a:rPr lang="en-US">
                <a:ea typeface="+mn-lt"/>
                <a:cs typeface="+mn-lt"/>
              </a:rPr>
              <a:t> towards safe and affordable housing, essential health care, access to critical social services, and quality early care and education. </a:t>
            </a:r>
          </a:p>
          <a:p>
            <a:r>
              <a:rPr lang="en-US" b="1">
                <a:ea typeface="+mn-lt"/>
                <a:cs typeface="+mn-lt"/>
              </a:rPr>
              <a:t>County Budgeting Education &amp; Town Halls</a:t>
            </a:r>
            <a:r>
              <a:rPr lang="en-US">
                <a:ea typeface="+mn-lt"/>
                <a:cs typeface="+mn-lt"/>
              </a:rPr>
              <a:t>: The coalition has led town halls, hosted a budgeting 101 workshop, and developed stakeholder processes to ensure that community residents are involved in the budget making process.</a:t>
            </a:r>
          </a:p>
          <a:p>
            <a:r>
              <a:rPr lang="en-US" b="1">
                <a:ea typeface="+mn-lt"/>
                <a:cs typeface="+mn-lt"/>
              </a:rPr>
              <a:t>Measure X</a:t>
            </a:r>
            <a:r>
              <a:rPr lang="en-US">
                <a:ea typeface="+mn-lt"/>
                <a:cs typeface="+mn-lt"/>
              </a:rPr>
              <a:t>: In 2020, the Coalition helped pass Measure X, a countywide general sales tax that would bring in $80 - $100 million a year to fund a system of prevention, care, and social and public services. The measure also included establishing a Measure X Community Advisory Board to develop an annual needs assessment to determine where tax dollars should be funded.  </a:t>
            </a:r>
            <a:endParaRPr lang="en-US"/>
          </a:p>
        </p:txBody>
      </p:sp>
    </p:spTree>
    <p:extLst>
      <p:ext uri="{BB962C8B-B14F-4D97-AF65-F5344CB8AC3E}">
        <p14:creationId xmlns:p14="http://schemas.microsoft.com/office/powerpoint/2010/main" val="1787505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33FE9-9CA7-2DD7-9A29-7F7D537F56C8}"/>
              </a:ext>
            </a:extLst>
          </p:cNvPr>
          <p:cNvSpPr>
            <a:spLocks noGrp="1"/>
          </p:cNvSpPr>
          <p:nvPr>
            <p:ph type="title"/>
          </p:nvPr>
        </p:nvSpPr>
        <p:spPr/>
        <p:txBody>
          <a:bodyPr/>
          <a:lstStyle/>
          <a:p>
            <a:r>
              <a:rPr lang="en-US">
                <a:cs typeface="Arial"/>
              </a:rPr>
              <a:t>Welcome and Housekeeping</a:t>
            </a:r>
          </a:p>
        </p:txBody>
      </p:sp>
      <p:sp>
        <p:nvSpPr>
          <p:cNvPr id="3" name="Content Placeholder 2">
            <a:extLst>
              <a:ext uri="{FF2B5EF4-FFF2-40B4-BE49-F238E27FC236}">
                <a16:creationId xmlns:a16="http://schemas.microsoft.com/office/drawing/2014/main" id="{375249C3-6DCF-4EBA-93CD-B895F32D8EB5}"/>
              </a:ext>
            </a:extLst>
          </p:cNvPr>
          <p:cNvSpPr>
            <a:spLocks noGrp="1"/>
          </p:cNvSpPr>
          <p:nvPr>
            <p:ph idx="1"/>
          </p:nvPr>
        </p:nvSpPr>
        <p:spPr/>
        <p:txBody>
          <a:bodyPr vert="horz" lIns="91440" tIns="45720" rIns="91440" bIns="45720" rtlCol="0" anchor="t">
            <a:normAutofit/>
          </a:bodyPr>
          <a:lstStyle/>
          <a:p>
            <a:r>
              <a:rPr lang="en-US" sz="2400">
                <a:cs typeface="Arial"/>
              </a:rPr>
              <a:t>Please share your name, pronouns, organization, and what brought you here today in the chat!</a:t>
            </a:r>
          </a:p>
          <a:p>
            <a:endParaRPr lang="en-US" sz="2400">
              <a:cs typeface="Arial"/>
            </a:endParaRPr>
          </a:p>
          <a:p>
            <a:pPr>
              <a:lnSpc>
                <a:spcPct val="90000"/>
              </a:lnSpc>
            </a:pPr>
            <a:r>
              <a:rPr lang="en-US" sz="2400">
                <a:cs typeface="Arial"/>
              </a:rPr>
              <a:t>All sessions will be recorded and recordings, slides, and materials will be available after the event</a:t>
            </a:r>
            <a:endParaRPr lang="en-US" sz="2400">
              <a:ea typeface="+mn-lt"/>
              <a:cs typeface="+mn-lt"/>
            </a:endParaRPr>
          </a:p>
          <a:p>
            <a:pPr>
              <a:lnSpc>
                <a:spcPct val="90000"/>
              </a:lnSpc>
            </a:pPr>
            <a:endParaRPr lang="en-US" sz="2400">
              <a:cs typeface="Arial"/>
            </a:endParaRPr>
          </a:p>
          <a:p>
            <a:pPr>
              <a:lnSpc>
                <a:spcPct val="90000"/>
              </a:lnSpc>
            </a:pPr>
            <a:r>
              <a:rPr lang="en-US" sz="2400">
                <a:cs typeface="Arial"/>
              </a:rPr>
              <a:t>Everyone is muted! There will be a Q&amp;A at the end where folks can unmute and ask questions or drop them in the chat!</a:t>
            </a:r>
            <a:endParaRPr lang="en-US" sz="2400">
              <a:ea typeface="+mn-lt"/>
              <a:cs typeface="+mn-lt"/>
            </a:endParaRPr>
          </a:p>
          <a:p>
            <a:endParaRPr lang="en-US">
              <a:cs typeface="Arial"/>
            </a:endParaRPr>
          </a:p>
        </p:txBody>
      </p:sp>
    </p:spTree>
    <p:extLst>
      <p:ext uri="{BB962C8B-B14F-4D97-AF65-F5344CB8AC3E}">
        <p14:creationId xmlns:p14="http://schemas.microsoft.com/office/powerpoint/2010/main" val="639088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DEB4A0-D5D6-CB4C-94CE-A91D28BC6BC6}"/>
              </a:ext>
            </a:extLst>
          </p:cNvPr>
          <p:cNvSpPr>
            <a:spLocks noGrp="1"/>
          </p:cNvSpPr>
          <p:nvPr>
            <p:ph type="subTitle" idx="1"/>
          </p:nvPr>
        </p:nvSpPr>
        <p:spPr>
          <a:xfrm>
            <a:off x="1411266" y="4503912"/>
            <a:ext cx="9144000" cy="1655762"/>
          </a:xfrm>
        </p:spPr>
        <p:txBody>
          <a:bodyPr>
            <a:normAutofit/>
          </a:bodyPr>
          <a:lstStyle/>
          <a:p>
            <a:pPr algn="l"/>
            <a:r>
              <a:rPr lang="en-US" sz="2000">
                <a:solidFill>
                  <a:schemeClr val="bg2">
                    <a:lumMod val="50000"/>
                  </a:schemeClr>
                </a:solidFill>
                <a:latin typeface="+mj-lt"/>
              </a:rPr>
              <a:t>Presentation to California Pan-Ethnic Health Network</a:t>
            </a:r>
          </a:p>
          <a:p>
            <a:pPr algn="l"/>
            <a:r>
              <a:rPr lang="en-US" sz="2000">
                <a:solidFill>
                  <a:schemeClr val="bg2">
                    <a:lumMod val="50000"/>
                  </a:schemeClr>
                </a:solidFill>
                <a:latin typeface="+mj-lt"/>
              </a:rPr>
              <a:t>August 30, 2022</a:t>
            </a:r>
          </a:p>
          <a:p>
            <a:pPr algn="l"/>
            <a:r>
              <a:rPr lang="en-US" sz="2000">
                <a:solidFill>
                  <a:schemeClr val="bg2">
                    <a:lumMod val="50000"/>
                  </a:schemeClr>
                </a:solidFill>
                <a:latin typeface="+mj-lt"/>
              </a:rPr>
              <a:t>Dan Geiger</a:t>
            </a:r>
          </a:p>
          <a:p>
            <a:pPr algn="l"/>
            <a:r>
              <a:rPr lang="en-US" sz="2000" err="1">
                <a:solidFill>
                  <a:schemeClr val="bg2">
                    <a:lumMod val="50000"/>
                  </a:schemeClr>
                </a:solidFill>
                <a:latin typeface="+mj-lt"/>
              </a:rPr>
              <a:t>dan@budgetjusticecc.org</a:t>
            </a:r>
            <a:endParaRPr lang="en-US">
              <a:solidFill>
                <a:schemeClr val="bg2">
                  <a:lumMod val="50000"/>
                </a:schemeClr>
              </a:solidFill>
              <a:latin typeface="+mj-lt"/>
            </a:endParaRPr>
          </a:p>
        </p:txBody>
      </p:sp>
      <p:pic>
        <p:nvPicPr>
          <p:cNvPr id="5" name="Picture 4" descr="Text&#10;&#10;Description automatically generated with medium confidence">
            <a:extLst>
              <a:ext uri="{FF2B5EF4-FFF2-40B4-BE49-F238E27FC236}">
                <a16:creationId xmlns:a16="http://schemas.microsoft.com/office/drawing/2014/main" id="{BBAFBFFC-F200-2D47-B007-329F33D96343}"/>
              </a:ext>
            </a:extLst>
          </p:cNvPr>
          <p:cNvPicPr>
            <a:picLocks noChangeAspect="1"/>
          </p:cNvPicPr>
          <p:nvPr/>
        </p:nvPicPr>
        <p:blipFill>
          <a:blip r:embed="rId2"/>
          <a:stretch>
            <a:fillRect/>
          </a:stretch>
        </p:blipFill>
        <p:spPr>
          <a:xfrm>
            <a:off x="268266" y="906288"/>
            <a:ext cx="11430000" cy="2895600"/>
          </a:xfrm>
          <a:prstGeom prst="rect">
            <a:avLst/>
          </a:prstGeom>
        </p:spPr>
      </p:pic>
    </p:spTree>
    <p:extLst>
      <p:ext uri="{BB962C8B-B14F-4D97-AF65-F5344CB8AC3E}">
        <p14:creationId xmlns:p14="http://schemas.microsoft.com/office/powerpoint/2010/main" val="1722765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0144C0-8C4D-2C4D-AC42-5190EE7755E0}"/>
              </a:ext>
            </a:extLst>
          </p:cNvPr>
          <p:cNvSpPr>
            <a:spLocks noGrp="1"/>
          </p:cNvSpPr>
          <p:nvPr>
            <p:ph type="title"/>
          </p:nvPr>
        </p:nvSpPr>
        <p:spPr>
          <a:xfrm>
            <a:off x="635000" y="640823"/>
            <a:ext cx="3418659" cy="5583148"/>
          </a:xfrm>
        </p:spPr>
        <p:txBody>
          <a:bodyPr anchor="ctr">
            <a:normAutofit/>
          </a:bodyPr>
          <a:lstStyle/>
          <a:p>
            <a:r>
              <a:rPr lang="en-US" sz="5400"/>
              <a:t>Contra Costa Budget Justice Coalition</a:t>
            </a:r>
          </a:p>
        </p:txBody>
      </p:sp>
      <p:sp>
        <p:nvSpPr>
          <p:cNvPr id="2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2">
            <a:extLst>
              <a:ext uri="{FF2B5EF4-FFF2-40B4-BE49-F238E27FC236}">
                <a16:creationId xmlns:a16="http://schemas.microsoft.com/office/drawing/2014/main" id="{2421223D-7154-4CCE-9F9A-F82453B657C4}"/>
              </a:ext>
            </a:extLst>
          </p:cNvPr>
          <p:cNvGraphicFramePr>
            <a:graphicFrameLocks noGrp="1"/>
          </p:cNvGraphicFramePr>
          <p:nvPr>
            <p:ph idx="1"/>
            <p:extLst>
              <p:ext uri="{D42A27DB-BD31-4B8C-83A1-F6EECF244321}">
                <p14:modId xmlns:p14="http://schemas.microsoft.com/office/powerpoint/2010/main" val="112822551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8160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FFFB21-9E4C-584B-A2F2-6FD0CDEE4612}"/>
              </a:ext>
            </a:extLst>
          </p:cNvPr>
          <p:cNvSpPr>
            <a:spLocks noGrp="1"/>
          </p:cNvSpPr>
          <p:nvPr>
            <p:ph type="title"/>
          </p:nvPr>
        </p:nvSpPr>
        <p:spPr>
          <a:xfrm>
            <a:off x="841248" y="548640"/>
            <a:ext cx="3600860" cy="5431536"/>
          </a:xfrm>
        </p:spPr>
        <p:txBody>
          <a:bodyPr>
            <a:normAutofit/>
          </a:bodyPr>
          <a:lstStyle/>
          <a:p>
            <a:r>
              <a:rPr lang="en-US" sz="5400">
                <a:solidFill>
                  <a:schemeClr val="accent1"/>
                </a:solidFill>
              </a:rPr>
              <a:t>About Us</a:t>
            </a:r>
          </a:p>
        </p:txBody>
      </p:sp>
      <p:sp>
        <p:nvSpPr>
          <p:cNvPr id="2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7BA047-EABC-E941-9DDA-88F101B18125}"/>
              </a:ext>
            </a:extLst>
          </p:cNvPr>
          <p:cNvSpPr>
            <a:spLocks noGrp="1"/>
          </p:cNvSpPr>
          <p:nvPr>
            <p:ph idx="1"/>
          </p:nvPr>
        </p:nvSpPr>
        <p:spPr>
          <a:xfrm>
            <a:off x="5126418" y="552091"/>
            <a:ext cx="6224335" cy="5431536"/>
          </a:xfrm>
        </p:spPr>
        <p:txBody>
          <a:bodyPr anchor="ctr">
            <a:normAutofit/>
          </a:bodyPr>
          <a:lstStyle/>
          <a:p>
            <a:pPr marL="0" indent="0">
              <a:buNone/>
            </a:pPr>
            <a:r>
              <a:rPr lang="en-US" sz="2000" b="1"/>
              <a:t>Our Mission</a:t>
            </a:r>
            <a:endParaRPr lang="en-US" sz="2000"/>
          </a:p>
          <a:p>
            <a:r>
              <a:rPr lang="en-US" sz="2000" i="1">
                <a:solidFill>
                  <a:schemeClr val="bg2">
                    <a:lumMod val="50000"/>
                  </a:schemeClr>
                </a:solidFill>
              </a:rPr>
              <a:t>The Contra Costa Budget Justice Coalition advocates for </a:t>
            </a:r>
            <a:r>
              <a:rPr lang="en-US" sz="2000" b="1" i="1">
                <a:solidFill>
                  <a:schemeClr val="bg2">
                    <a:lumMod val="50000"/>
                  </a:schemeClr>
                </a:solidFill>
              </a:rPr>
              <a:t>community engagement in the Contra Costa County budgeting process and for a set of values-based budgeting principles </a:t>
            </a:r>
            <a:r>
              <a:rPr lang="en-US" sz="2000" i="1">
                <a:solidFill>
                  <a:schemeClr val="bg2">
                    <a:lumMod val="50000"/>
                  </a:schemeClr>
                </a:solidFill>
              </a:rPr>
              <a:t>that support safe and affordable housing, stable employment with fair wages, sufficient healthy food, essential health care, access to critical social services, quality early care and education.</a:t>
            </a:r>
            <a:endParaRPr lang="en-US" sz="2000">
              <a:solidFill>
                <a:schemeClr val="bg2">
                  <a:lumMod val="50000"/>
                </a:schemeClr>
              </a:solidFill>
            </a:endParaRPr>
          </a:p>
          <a:p>
            <a:endParaRPr lang="en-US" sz="2000">
              <a:solidFill>
                <a:schemeClr val="bg2">
                  <a:lumMod val="50000"/>
                </a:schemeClr>
              </a:solidFill>
            </a:endParaRPr>
          </a:p>
          <a:p>
            <a:r>
              <a:rPr lang="en-US" sz="2000">
                <a:solidFill>
                  <a:schemeClr val="bg2">
                    <a:lumMod val="50000"/>
                  </a:schemeClr>
                </a:solidFill>
              </a:rPr>
              <a:t>WE BELIEVE that the primary purpose of a county budget is to be a social safety net.  It should strive to reduce economic, racial and gender inequities, reduce barriers to success, promote healthy families, prioritize crime prevention over incarceration, and meet the needs of all residents, regardless of immigration status.</a:t>
            </a:r>
          </a:p>
          <a:p>
            <a:pPr marL="0" indent="0">
              <a:buNone/>
            </a:pPr>
            <a:endParaRPr lang="en-US" sz="2000">
              <a:solidFill>
                <a:schemeClr val="bg2">
                  <a:lumMod val="50000"/>
                </a:schemeClr>
              </a:solidFill>
            </a:endParaRPr>
          </a:p>
          <a:p>
            <a:pPr lvl="1"/>
            <a:endParaRPr lang="en-US" sz="2000"/>
          </a:p>
        </p:txBody>
      </p:sp>
    </p:spTree>
    <p:extLst>
      <p:ext uri="{BB962C8B-B14F-4D97-AF65-F5344CB8AC3E}">
        <p14:creationId xmlns:p14="http://schemas.microsoft.com/office/powerpoint/2010/main" val="634209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FF49F-11FA-1845-8873-38D3DE107F5C}"/>
              </a:ext>
            </a:extLst>
          </p:cNvPr>
          <p:cNvSpPr>
            <a:spLocks noGrp="1"/>
          </p:cNvSpPr>
          <p:nvPr>
            <p:ph type="title"/>
          </p:nvPr>
        </p:nvSpPr>
        <p:spPr>
          <a:xfrm>
            <a:off x="838200" y="681037"/>
            <a:ext cx="10515600" cy="1009651"/>
          </a:xfrm>
        </p:spPr>
        <p:txBody>
          <a:bodyPr>
            <a:normAutofit fontScale="90000"/>
          </a:bodyPr>
          <a:lstStyle/>
          <a:p>
            <a:r>
              <a:rPr lang="en-US" sz="3600">
                <a:solidFill>
                  <a:schemeClr val="accent1">
                    <a:lumMod val="75000"/>
                  </a:schemeClr>
                </a:solidFill>
              </a:rPr>
              <a:t>Membership – Advocacy, Human Services, Labor and Residents</a:t>
            </a:r>
          </a:p>
        </p:txBody>
      </p:sp>
      <p:sp>
        <p:nvSpPr>
          <p:cNvPr id="3" name="Content Placeholder 2">
            <a:extLst>
              <a:ext uri="{FF2B5EF4-FFF2-40B4-BE49-F238E27FC236}">
                <a16:creationId xmlns:a16="http://schemas.microsoft.com/office/drawing/2014/main" id="{B25E3797-6E81-B845-A383-7C8DC323F345}"/>
              </a:ext>
            </a:extLst>
          </p:cNvPr>
          <p:cNvSpPr>
            <a:spLocks noGrp="1"/>
          </p:cNvSpPr>
          <p:nvPr>
            <p:ph sz="half" idx="1"/>
          </p:nvPr>
        </p:nvSpPr>
        <p:spPr/>
        <p:txBody>
          <a:bodyPr>
            <a:normAutofit fontScale="47500" lnSpcReduction="20000"/>
          </a:bodyPr>
          <a:lstStyle/>
          <a:p>
            <a:r>
              <a:rPr lang="en-US" sz="2900"/>
              <a:t>350 Contra Costa</a:t>
            </a:r>
            <a:endParaRPr lang="en-US" sz="2900" b="1"/>
          </a:p>
          <a:p>
            <a:r>
              <a:rPr lang="en-US" sz="2900"/>
              <a:t>AFSCME Local 2700</a:t>
            </a:r>
            <a:endParaRPr lang="en-US" sz="2900" b="1"/>
          </a:p>
          <a:p>
            <a:r>
              <a:rPr lang="en-US" sz="2900"/>
              <a:t>Alliance of Californians for Community Empowerment (ACCE) Contra Costa</a:t>
            </a:r>
            <a:endParaRPr lang="en-US" sz="2900" b="1"/>
          </a:p>
          <a:p>
            <a:r>
              <a:rPr lang="en-US" sz="2900"/>
              <a:t>Asian Pacific Environmental Network</a:t>
            </a:r>
            <a:endParaRPr lang="en-US" sz="2900" b="1"/>
          </a:p>
          <a:p>
            <a:r>
              <a:rPr lang="en-US" sz="2900"/>
              <a:t>Bay Area Community Resources</a:t>
            </a:r>
            <a:endParaRPr lang="en-US" sz="2900" b="1"/>
          </a:p>
          <a:p>
            <a:r>
              <a:rPr lang="en-US" sz="2900"/>
              <a:t>Choice in Aging</a:t>
            </a:r>
            <a:endParaRPr lang="en-US" sz="2900" b="1"/>
          </a:p>
          <a:p>
            <a:r>
              <a:rPr lang="en-US" sz="2900"/>
              <a:t>Community Clinics Consortium</a:t>
            </a:r>
            <a:endParaRPr lang="en-US" sz="2900" b="1"/>
          </a:p>
          <a:p>
            <a:r>
              <a:rPr lang="en-US" sz="2900"/>
              <a:t>Contra Costa Labor Council</a:t>
            </a:r>
            <a:endParaRPr lang="en-US" sz="2900" b="1"/>
          </a:p>
          <a:p>
            <a:r>
              <a:rPr lang="en-US" sz="2900"/>
              <a:t>Contra Costa Office of Education</a:t>
            </a:r>
            <a:endParaRPr lang="en-US" sz="2900" b="1"/>
          </a:p>
          <a:p>
            <a:r>
              <a:rPr lang="en-US" sz="2900"/>
              <a:t>East Bay Alliance for a Sustainable Economy</a:t>
            </a:r>
            <a:endParaRPr lang="en-US" sz="2900" b="1"/>
          </a:p>
          <a:p>
            <a:r>
              <a:rPr lang="en-US" sz="2900"/>
              <a:t>East Contra Costa Community Alliance</a:t>
            </a:r>
          </a:p>
          <a:p>
            <a:r>
              <a:rPr lang="en-US" sz="2900"/>
              <a:t>Ensuring Opportunity</a:t>
            </a:r>
            <a:endParaRPr lang="en-US" sz="2900" b="1"/>
          </a:p>
          <a:p>
            <a:r>
              <a:rPr lang="en-US" sz="2900"/>
              <a:t>First 5 Contra Costa/Family Economic Security Partnership </a:t>
            </a:r>
            <a:endParaRPr lang="en-US" sz="2900" b="1"/>
          </a:p>
          <a:p>
            <a:r>
              <a:rPr lang="en-US" sz="2900"/>
              <a:t>Food Bank of Contra Costa</a:t>
            </a:r>
          </a:p>
          <a:p>
            <a:r>
              <a:rPr lang="en-US" sz="2900"/>
              <a:t>Great Richmond Interfaith Program</a:t>
            </a:r>
            <a:endParaRPr lang="en-US" sz="2900" b="1"/>
          </a:p>
          <a:p>
            <a:endParaRPr lang="en-US" sz="1400" b="1"/>
          </a:p>
          <a:p>
            <a:endParaRPr lang="en-US" sz="1400"/>
          </a:p>
        </p:txBody>
      </p:sp>
      <p:sp>
        <p:nvSpPr>
          <p:cNvPr id="4" name="Content Placeholder 3">
            <a:extLst>
              <a:ext uri="{FF2B5EF4-FFF2-40B4-BE49-F238E27FC236}">
                <a16:creationId xmlns:a16="http://schemas.microsoft.com/office/drawing/2014/main" id="{85966836-1FD3-7B4A-84BA-EE93236A7C5E}"/>
              </a:ext>
            </a:extLst>
          </p:cNvPr>
          <p:cNvSpPr>
            <a:spLocks noGrp="1"/>
          </p:cNvSpPr>
          <p:nvPr>
            <p:ph sz="half" idx="2"/>
          </p:nvPr>
        </p:nvSpPr>
        <p:spPr>
          <a:xfrm>
            <a:off x="6172200" y="1640257"/>
            <a:ext cx="5181600" cy="5080583"/>
          </a:xfrm>
        </p:spPr>
        <p:txBody>
          <a:bodyPr>
            <a:normAutofit fontScale="47500" lnSpcReduction="20000"/>
          </a:bodyPr>
          <a:lstStyle/>
          <a:p>
            <a:r>
              <a:rPr lang="en-US" sz="2900"/>
              <a:t>Healthy Richmond/Local Initiatives Support Corporation</a:t>
            </a:r>
          </a:p>
          <a:p>
            <a:r>
              <a:rPr lang="en-US" sz="2900"/>
              <a:t>Human Services Alliance of Contra Costa</a:t>
            </a:r>
            <a:endParaRPr lang="en-US" sz="2900" b="1"/>
          </a:p>
          <a:p>
            <a:r>
              <a:rPr lang="en-US" sz="2900"/>
              <a:t>IFPTE Local 21</a:t>
            </a:r>
            <a:endParaRPr lang="en-US" sz="2900" b="1"/>
          </a:p>
          <a:p>
            <a:r>
              <a:rPr lang="en-US" sz="2900"/>
              <a:t>League of Women Voters Diablo Valley</a:t>
            </a:r>
            <a:endParaRPr lang="en-US" sz="2900" b="1"/>
          </a:p>
          <a:p>
            <a:r>
              <a:rPr lang="en-US" sz="2900"/>
              <a:t>Local Initiatives Support Corporation</a:t>
            </a:r>
            <a:endParaRPr lang="en-US" sz="2900" b="1"/>
          </a:p>
          <a:p>
            <a:r>
              <a:rPr lang="en-US" sz="2900"/>
              <a:t>Meals on Wheels Senior Outreach</a:t>
            </a:r>
            <a:endParaRPr lang="en-US" sz="2900" b="1"/>
          </a:p>
          <a:p>
            <a:r>
              <a:rPr lang="en-US" sz="2900"/>
              <a:t>Monument Impact</a:t>
            </a:r>
          </a:p>
          <a:p>
            <a:r>
              <a:rPr lang="en-US" sz="2900"/>
              <a:t>Multi-Faith Action Coalition</a:t>
            </a:r>
            <a:endParaRPr lang="en-US" sz="2900" b="1"/>
          </a:p>
          <a:p>
            <a:r>
              <a:rPr lang="en-US" sz="2900"/>
              <a:t>Planned Parenthood of Northern California</a:t>
            </a:r>
            <a:endParaRPr lang="en-US" sz="2900" b="1"/>
          </a:p>
          <a:p>
            <a:r>
              <a:rPr lang="en-US" sz="2900"/>
              <a:t>Racial Justice Coalition</a:t>
            </a:r>
            <a:endParaRPr lang="en-US" sz="2900" b="1"/>
          </a:p>
          <a:p>
            <a:r>
              <a:rPr lang="en-US" sz="2900"/>
              <a:t>Richmond Community Foundation</a:t>
            </a:r>
            <a:endParaRPr lang="en-US" sz="2900" b="1"/>
          </a:p>
          <a:p>
            <a:r>
              <a:rPr lang="en-US" sz="2900"/>
              <a:t>Richmond LAND</a:t>
            </a:r>
            <a:endParaRPr lang="en-US" sz="2900" b="1"/>
          </a:p>
          <a:p>
            <a:r>
              <a:rPr lang="en-US" sz="2900"/>
              <a:t>Rubicon Programs</a:t>
            </a:r>
            <a:endParaRPr lang="en-US" sz="2900" b="1"/>
          </a:p>
          <a:p>
            <a:r>
              <a:rPr lang="en-US" sz="2900"/>
              <a:t>Safe Return Project</a:t>
            </a:r>
            <a:endParaRPr lang="en-US" sz="2900" b="1"/>
          </a:p>
          <a:p>
            <a:r>
              <a:rPr lang="en-US" sz="2900"/>
              <a:t>SEIU Local 1021</a:t>
            </a:r>
            <a:endParaRPr lang="en-US" sz="2900" b="1"/>
          </a:p>
          <a:p>
            <a:r>
              <a:rPr lang="en-US" sz="2900"/>
              <a:t>SURG Contra Costa</a:t>
            </a:r>
          </a:p>
          <a:p>
            <a:r>
              <a:rPr lang="en-US" sz="2900"/>
              <a:t>United Latino Voices</a:t>
            </a:r>
            <a:endParaRPr lang="en-US" sz="2900" b="1"/>
          </a:p>
          <a:p>
            <a:r>
              <a:rPr lang="en-US" sz="2900" i="1"/>
              <a:t>And many residents of Contra Costa</a:t>
            </a:r>
            <a:endParaRPr lang="en-US" sz="2900" b="1"/>
          </a:p>
          <a:p>
            <a:endParaRPr lang="en-US" sz="1400"/>
          </a:p>
        </p:txBody>
      </p:sp>
    </p:spTree>
    <p:extLst>
      <p:ext uri="{BB962C8B-B14F-4D97-AF65-F5344CB8AC3E}">
        <p14:creationId xmlns:p14="http://schemas.microsoft.com/office/powerpoint/2010/main" val="3472391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144C0-8C4D-2C4D-AC42-5190EE7755E0}"/>
              </a:ext>
            </a:extLst>
          </p:cNvPr>
          <p:cNvSpPr>
            <a:spLocks noGrp="1"/>
          </p:cNvSpPr>
          <p:nvPr>
            <p:ph type="title"/>
          </p:nvPr>
        </p:nvSpPr>
        <p:spPr/>
        <p:txBody>
          <a:bodyPr/>
          <a:lstStyle/>
          <a:p>
            <a:r>
              <a:rPr lang="en-US">
                <a:solidFill>
                  <a:schemeClr val="accent1">
                    <a:lumMod val="75000"/>
                  </a:schemeClr>
                </a:solidFill>
              </a:rPr>
              <a:t>Our Work</a:t>
            </a:r>
          </a:p>
        </p:txBody>
      </p:sp>
      <p:graphicFrame>
        <p:nvGraphicFramePr>
          <p:cNvPr id="1034" name="Content Placeholder 2">
            <a:extLst>
              <a:ext uri="{FF2B5EF4-FFF2-40B4-BE49-F238E27FC236}">
                <a16:creationId xmlns:a16="http://schemas.microsoft.com/office/drawing/2014/main" id="{4C1CA1DF-4419-4F30-B005-8CB3F4058129}"/>
              </a:ext>
            </a:extLst>
          </p:cNvPr>
          <p:cNvGraphicFramePr>
            <a:graphicFrameLocks noGrp="1"/>
          </p:cNvGraphicFramePr>
          <p:nvPr>
            <p:ph sz="half" idx="1"/>
            <p:extLst>
              <p:ext uri="{D42A27DB-BD31-4B8C-83A1-F6EECF244321}">
                <p14:modId xmlns:p14="http://schemas.microsoft.com/office/powerpoint/2010/main" val="1251223178"/>
              </p:ext>
            </p:extLst>
          </p:nvPr>
        </p:nvGraphicFramePr>
        <p:xfrm>
          <a:off x="838200" y="1690688"/>
          <a:ext cx="5181600"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a:extLst>
              <a:ext uri="{FF2B5EF4-FFF2-40B4-BE49-F238E27FC236}">
                <a16:creationId xmlns:a16="http://schemas.microsoft.com/office/drawing/2014/main" id="{6BC31A2D-8077-254C-9043-7135B9283046}"/>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7031412" y="1143000"/>
            <a:ext cx="401757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C2E4E4F-CB99-6C43-AAE6-07577F5D55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1394" y="3749675"/>
            <a:ext cx="373761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17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08C8D-EC10-494B-B9D7-771C5DF8FDCE}"/>
              </a:ext>
            </a:extLst>
          </p:cNvPr>
          <p:cNvSpPr>
            <a:spLocks noGrp="1"/>
          </p:cNvSpPr>
          <p:nvPr>
            <p:ph type="title"/>
          </p:nvPr>
        </p:nvSpPr>
        <p:spPr/>
        <p:txBody>
          <a:bodyPr/>
          <a:lstStyle/>
          <a:p>
            <a:r>
              <a:rPr lang="en-US">
                <a:solidFill>
                  <a:schemeClr val="accent1"/>
                </a:solidFill>
              </a:rPr>
              <a:t>Goals and Strategies</a:t>
            </a:r>
          </a:p>
        </p:txBody>
      </p:sp>
      <p:graphicFrame>
        <p:nvGraphicFramePr>
          <p:cNvPr id="10" name="Content Placeholder 2">
            <a:extLst>
              <a:ext uri="{FF2B5EF4-FFF2-40B4-BE49-F238E27FC236}">
                <a16:creationId xmlns:a16="http://schemas.microsoft.com/office/drawing/2014/main" id="{DB06C746-F28D-4DC9-85A6-75DEC82A60BA}"/>
              </a:ext>
            </a:extLst>
          </p:cNvPr>
          <p:cNvGraphicFramePr>
            <a:graphicFrameLocks noGrp="1"/>
          </p:cNvGraphicFramePr>
          <p:nvPr>
            <p:ph sz="half" idx="1"/>
            <p:extLst>
              <p:ext uri="{D42A27DB-BD31-4B8C-83A1-F6EECF244321}">
                <p14:modId xmlns:p14="http://schemas.microsoft.com/office/powerpoint/2010/main" val="4038126601"/>
              </p:ext>
            </p:extLst>
          </p:nvPr>
        </p:nvGraphicFramePr>
        <p:xfrm>
          <a:off x="838200" y="1690688"/>
          <a:ext cx="5181600"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9C6BCC4E-858D-5840-8B31-A2050929F07B}"/>
              </a:ext>
            </a:extLst>
          </p:cNvPr>
          <p:cNvSpPr>
            <a:spLocks noGrp="1"/>
          </p:cNvSpPr>
          <p:nvPr>
            <p:ph sz="half" idx="2"/>
          </p:nvPr>
        </p:nvSpPr>
        <p:spPr>
          <a:xfrm>
            <a:off x="6568440" y="1825625"/>
            <a:ext cx="4785360" cy="4351338"/>
          </a:xfrm>
        </p:spPr>
        <p:txBody>
          <a:bodyPr>
            <a:normAutofit fontScale="77500" lnSpcReduction="20000"/>
          </a:bodyPr>
          <a:lstStyle/>
          <a:p>
            <a:pPr marL="0" indent="0">
              <a:buNone/>
            </a:pPr>
            <a:r>
              <a:rPr lang="en-US" b="1"/>
              <a:t>Strategies</a:t>
            </a:r>
          </a:p>
          <a:p>
            <a:r>
              <a:rPr lang="en-US">
                <a:solidFill>
                  <a:schemeClr val="bg2">
                    <a:lumMod val="50000"/>
                  </a:schemeClr>
                </a:solidFill>
              </a:rPr>
              <a:t>Build coalition of labor, human service, advocacy orgs, residents</a:t>
            </a:r>
          </a:p>
          <a:p>
            <a:r>
              <a:rPr lang="en-US">
                <a:solidFill>
                  <a:schemeClr val="bg2">
                    <a:lumMod val="50000"/>
                  </a:schemeClr>
                </a:solidFill>
              </a:rPr>
              <a:t>Research and analysis</a:t>
            </a:r>
          </a:p>
          <a:p>
            <a:r>
              <a:rPr lang="en-US">
                <a:solidFill>
                  <a:schemeClr val="bg2">
                    <a:lumMod val="50000"/>
                  </a:schemeClr>
                </a:solidFill>
              </a:rPr>
              <a:t>Hold County accountable on budget deliberations and decisions</a:t>
            </a:r>
          </a:p>
          <a:p>
            <a:r>
              <a:rPr lang="en-US">
                <a:solidFill>
                  <a:schemeClr val="bg2">
                    <a:lumMod val="50000"/>
                  </a:schemeClr>
                </a:solidFill>
              </a:rPr>
              <a:t>Develop and advocate process and transparency proposals</a:t>
            </a:r>
          </a:p>
          <a:p>
            <a:r>
              <a:rPr lang="en-US">
                <a:solidFill>
                  <a:schemeClr val="bg2">
                    <a:lumMod val="50000"/>
                  </a:schemeClr>
                </a:solidFill>
              </a:rPr>
              <a:t>Various educational programs</a:t>
            </a:r>
          </a:p>
          <a:p>
            <a:r>
              <a:rPr lang="en-US">
                <a:solidFill>
                  <a:schemeClr val="bg2">
                    <a:lumMod val="50000"/>
                  </a:schemeClr>
                </a:solidFill>
              </a:rPr>
              <a:t>Cultivate relationships with </a:t>
            </a:r>
            <a:r>
              <a:rPr lang="en-US" err="1">
                <a:solidFill>
                  <a:schemeClr val="bg2">
                    <a:lumMod val="50000"/>
                  </a:schemeClr>
                </a:solidFill>
              </a:rPr>
              <a:t>BoS</a:t>
            </a:r>
            <a:r>
              <a:rPr lang="en-US">
                <a:solidFill>
                  <a:schemeClr val="bg2">
                    <a:lumMod val="50000"/>
                  </a:schemeClr>
                </a:solidFill>
              </a:rPr>
              <a:t>, CAO, department heads</a:t>
            </a:r>
          </a:p>
          <a:p>
            <a:r>
              <a:rPr lang="en-US">
                <a:solidFill>
                  <a:schemeClr val="bg2">
                    <a:lumMod val="50000"/>
                  </a:schemeClr>
                </a:solidFill>
              </a:rPr>
              <a:t>Issue advocacy</a:t>
            </a:r>
          </a:p>
          <a:p>
            <a:r>
              <a:rPr lang="en-US">
                <a:solidFill>
                  <a:schemeClr val="bg2">
                    <a:lumMod val="50000"/>
                  </a:schemeClr>
                </a:solidFill>
              </a:rPr>
              <a:t>Mobilize members</a:t>
            </a:r>
          </a:p>
          <a:p>
            <a:pPr marL="0" indent="0">
              <a:buNone/>
            </a:pPr>
            <a:endParaRPr lang="en-US">
              <a:solidFill>
                <a:schemeClr val="bg2">
                  <a:lumMod val="50000"/>
                </a:schemeClr>
              </a:solidFill>
            </a:endParaRPr>
          </a:p>
          <a:p>
            <a:endParaRPr lang="en-US">
              <a:solidFill>
                <a:schemeClr val="bg2">
                  <a:lumMod val="50000"/>
                </a:schemeClr>
              </a:solidFill>
            </a:endParaRPr>
          </a:p>
        </p:txBody>
      </p:sp>
    </p:spTree>
    <p:extLst>
      <p:ext uri="{BB962C8B-B14F-4D97-AF65-F5344CB8AC3E}">
        <p14:creationId xmlns:p14="http://schemas.microsoft.com/office/powerpoint/2010/main" val="92926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144C0-8C4D-2C4D-AC42-5190EE7755E0}"/>
              </a:ext>
            </a:extLst>
          </p:cNvPr>
          <p:cNvSpPr>
            <a:spLocks noGrp="1"/>
          </p:cNvSpPr>
          <p:nvPr>
            <p:ph type="title"/>
          </p:nvPr>
        </p:nvSpPr>
        <p:spPr/>
        <p:txBody>
          <a:bodyPr/>
          <a:lstStyle/>
          <a:p>
            <a:r>
              <a:rPr lang="en-US">
                <a:solidFill>
                  <a:schemeClr val="accent1">
                    <a:lumMod val="75000"/>
                  </a:schemeClr>
                </a:solidFill>
              </a:rPr>
              <a:t>History &amp; Highlights </a:t>
            </a:r>
          </a:p>
        </p:txBody>
      </p:sp>
      <p:sp>
        <p:nvSpPr>
          <p:cNvPr id="3" name="TextBox 2">
            <a:extLst>
              <a:ext uri="{FF2B5EF4-FFF2-40B4-BE49-F238E27FC236}">
                <a16:creationId xmlns:a16="http://schemas.microsoft.com/office/drawing/2014/main" id="{7A502CDF-773E-FF4D-872E-9300E774075B}"/>
              </a:ext>
            </a:extLst>
          </p:cNvPr>
          <p:cNvSpPr txBox="1"/>
          <p:nvPr/>
        </p:nvSpPr>
        <p:spPr>
          <a:xfrm>
            <a:off x="6075122" y="365125"/>
            <a:ext cx="3479180" cy="830997"/>
          </a:xfrm>
          <a:prstGeom prst="rect">
            <a:avLst/>
          </a:prstGeom>
          <a:noFill/>
        </p:spPr>
        <p:txBody>
          <a:bodyPr wrap="square" rtlCol="0">
            <a:spAutoFit/>
          </a:bodyPr>
          <a:lstStyle/>
          <a:p>
            <a:r>
              <a:rPr lang="en-US" sz="2400">
                <a:solidFill>
                  <a:schemeClr val="accent2"/>
                </a:solidFill>
              </a:rPr>
              <a:t>WE ARE A FORCE TO BE RECKONED WITH!</a:t>
            </a:r>
          </a:p>
        </p:txBody>
      </p:sp>
      <p:graphicFrame>
        <p:nvGraphicFramePr>
          <p:cNvPr id="41" name="Diagram 6">
            <a:extLst>
              <a:ext uri="{FF2B5EF4-FFF2-40B4-BE49-F238E27FC236}">
                <a16:creationId xmlns:a16="http://schemas.microsoft.com/office/drawing/2014/main" id="{C2180099-8D99-EE96-6B5F-A62EB5F7F193}"/>
              </a:ext>
            </a:extLst>
          </p:cNvPr>
          <p:cNvGraphicFramePr/>
          <p:nvPr/>
        </p:nvGraphicFramePr>
        <p:xfrm>
          <a:off x="187889" y="1390389"/>
          <a:ext cx="11774466" cy="5276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1209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B1E8D4-3611-ADBF-8E0B-252D988F3B47}"/>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Moving Forward – Plans for 2022-23</a:t>
            </a:r>
          </a:p>
        </p:txBody>
      </p:sp>
      <p:sp>
        <p:nvSpPr>
          <p:cNvPr id="3" name="Text Placeholder 2">
            <a:extLst>
              <a:ext uri="{FF2B5EF4-FFF2-40B4-BE49-F238E27FC236}">
                <a16:creationId xmlns:a16="http://schemas.microsoft.com/office/drawing/2014/main" id="{33AA09CC-36F3-FFD3-8748-300181DC1268}"/>
              </a:ext>
            </a:extLst>
          </p:cNvPr>
          <p:cNvSpPr>
            <a:spLocks noGrp="1"/>
          </p:cNvSpPr>
          <p:nvPr>
            <p:ph type="body" idx="1"/>
          </p:nvPr>
        </p:nvSpPr>
        <p:spPr>
          <a:xfrm>
            <a:off x="7400924" y="4619624"/>
            <a:ext cx="3946779" cy="1038225"/>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
        <p:nvSpPr>
          <p:cNvPr id="79" name="Rectangle 82">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0" name="Rectangle 84">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418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F5E9F5-3746-18AB-3948-E422C4B69923}"/>
              </a:ext>
            </a:extLst>
          </p:cNvPr>
          <p:cNvSpPr>
            <a:spLocks noGrp="1"/>
          </p:cNvSpPr>
          <p:nvPr>
            <p:ph type="title"/>
          </p:nvPr>
        </p:nvSpPr>
        <p:spPr>
          <a:xfrm>
            <a:off x="1097280" y="286603"/>
            <a:ext cx="10058400" cy="584254"/>
          </a:xfrm>
        </p:spPr>
        <p:txBody>
          <a:bodyPr>
            <a:normAutofit fontScale="90000"/>
          </a:bodyPr>
          <a:lstStyle/>
          <a:p>
            <a:r>
              <a:rPr lang="en-US">
                <a:latin typeface="Calibri" panose="020F0502020204030204" pitchFamily="34" charset="0"/>
                <a:cs typeface="Calibri" panose="020F0502020204030204" pitchFamily="34" charset="0"/>
              </a:rPr>
              <a:t>A Staged 3-Pronged Approach</a:t>
            </a:r>
          </a:p>
        </p:txBody>
      </p:sp>
      <p:graphicFrame>
        <p:nvGraphicFramePr>
          <p:cNvPr id="6" name="Diagram 5">
            <a:extLst>
              <a:ext uri="{FF2B5EF4-FFF2-40B4-BE49-F238E27FC236}">
                <a16:creationId xmlns:a16="http://schemas.microsoft.com/office/drawing/2014/main" id="{37D01552-5F14-80BB-2681-C0ABE9F6AA38}"/>
              </a:ext>
            </a:extLst>
          </p:cNvPr>
          <p:cNvGraphicFramePr/>
          <p:nvPr>
            <p:extLst>
              <p:ext uri="{D42A27DB-BD31-4B8C-83A1-F6EECF244321}">
                <p14:modId xmlns:p14="http://schemas.microsoft.com/office/powerpoint/2010/main" val="1217241127"/>
              </p:ext>
            </p:extLst>
          </p:nvPr>
        </p:nvGraphicFramePr>
        <p:xfrm>
          <a:off x="2032000" y="1089763"/>
          <a:ext cx="9062720" cy="4385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822C3ED1-EE9D-49EA-36B2-F85F237ECE12}"/>
              </a:ext>
            </a:extLst>
          </p:cNvPr>
          <p:cNvSpPr txBox="1"/>
          <p:nvPr/>
        </p:nvSpPr>
        <p:spPr>
          <a:xfrm>
            <a:off x="1097281" y="5693229"/>
            <a:ext cx="10898776" cy="1077218"/>
          </a:xfrm>
          <a:prstGeom prst="rect">
            <a:avLst/>
          </a:prstGeom>
          <a:noFill/>
        </p:spPr>
        <p:txBody>
          <a:bodyPr wrap="square" rtlCol="0">
            <a:spAutoFit/>
          </a:bodyPr>
          <a:lstStyle/>
          <a:p>
            <a:pPr algn="ctr"/>
            <a:r>
              <a:rPr lang="en-US" sz="3200">
                <a:solidFill>
                  <a:schemeClr val="accent3"/>
                </a:solidFill>
              </a:rPr>
              <a:t>Ongoing advocacy, supported by community education, engagement, and partnership</a:t>
            </a:r>
          </a:p>
        </p:txBody>
      </p:sp>
    </p:spTree>
    <p:extLst>
      <p:ext uri="{BB962C8B-B14F-4D97-AF65-F5344CB8AC3E}">
        <p14:creationId xmlns:p14="http://schemas.microsoft.com/office/powerpoint/2010/main" val="1575547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2"/>
        <p:cNvGrpSpPr/>
        <p:nvPr/>
      </p:nvGrpSpPr>
      <p:grpSpPr>
        <a:xfrm>
          <a:off x="0" y="0"/>
          <a:ext cx="0" cy="0"/>
          <a:chOff x="0" y="0"/>
          <a:chExt cx="0" cy="0"/>
        </a:xfrm>
      </p:grpSpPr>
      <p:sp useBgFill="1">
        <p:nvSpPr>
          <p:cNvPr id="177" name="Rectangle 13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Google Shape;133;g1507bf4df44_0_124"/>
          <p:cNvSpPr txBox="1">
            <a:spLocks noGrp="1"/>
          </p:cNvSpPr>
          <p:nvPr>
            <p:ph type="title"/>
          </p:nvPr>
        </p:nvSpPr>
        <p:spPr>
          <a:xfrm>
            <a:off x="638881" y="417576"/>
            <a:ext cx="10909640" cy="1249394"/>
          </a:xfrm>
          <a:prstGeom prst="rect">
            <a:avLst/>
          </a:prstGeom>
        </p:spPr>
        <p:txBody>
          <a:bodyPr spcFirstLastPara="1" vert="horz" lIns="91440" tIns="45720" rIns="91440" bIns="45720" rtlCol="0" anchor="ctr" anchorCtr="0">
            <a:normAutofit/>
          </a:bodyPr>
          <a:lstStyle/>
          <a:p>
            <a:pPr lvl="0" algn="ctr"/>
            <a:r>
              <a:rPr lang="en-US" sz="3600" b="1" kern="1200">
                <a:solidFill>
                  <a:schemeClr val="tx1"/>
                </a:solidFill>
                <a:latin typeface="+mj-lt"/>
                <a:ea typeface="+mj-ea"/>
                <a:cs typeface="+mj-cs"/>
              </a:rPr>
              <a:t>Participatory Budgeting</a:t>
            </a:r>
            <a:br>
              <a:rPr lang="en-US" sz="2100" kern="1200">
                <a:solidFill>
                  <a:schemeClr val="tx1"/>
                </a:solidFill>
                <a:latin typeface="+mj-lt"/>
                <a:ea typeface="+mj-ea"/>
                <a:cs typeface="+mj-cs"/>
              </a:rPr>
            </a:br>
            <a:r>
              <a:rPr lang="en-US" sz="2100" i="1" kern="1200">
                <a:solidFill>
                  <a:schemeClr val="tx1"/>
                </a:solidFill>
                <a:latin typeface="+mj-lt"/>
                <a:ea typeface="+mj-ea"/>
                <a:cs typeface="+mj-cs"/>
                <a:sym typeface="Raleway"/>
              </a:rPr>
              <a:t>Participatory budgeting (PB) is a democratic process in which </a:t>
            </a:r>
            <a:r>
              <a:rPr lang="en-US" sz="2100" b="1" i="1" kern="1200">
                <a:solidFill>
                  <a:schemeClr val="tx1"/>
                </a:solidFill>
                <a:latin typeface="+mj-lt"/>
                <a:ea typeface="+mj-ea"/>
                <a:cs typeface="+mj-cs"/>
                <a:sym typeface="Raleway"/>
              </a:rPr>
              <a:t>community members decide how to spend part of a public budget.</a:t>
            </a:r>
            <a:r>
              <a:rPr lang="en-US" sz="2100" i="1" kern="1200">
                <a:solidFill>
                  <a:schemeClr val="tx1"/>
                </a:solidFill>
                <a:latin typeface="+mj-lt"/>
                <a:ea typeface="+mj-ea"/>
                <a:cs typeface="+mj-cs"/>
                <a:sym typeface="Raleway"/>
              </a:rPr>
              <a:t> It gives people real power over real money</a:t>
            </a:r>
            <a:endParaRPr lang="en-US" sz="2100" i="1" kern="1200">
              <a:solidFill>
                <a:schemeClr val="tx1"/>
              </a:solidFill>
              <a:latin typeface="+mj-lt"/>
              <a:ea typeface="+mj-ea"/>
              <a:cs typeface="+mj-cs"/>
            </a:endParaRPr>
          </a:p>
        </p:txBody>
      </p:sp>
      <p:sp>
        <p:nvSpPr>
          <p:cNvPr id="178"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oogle Shape;135;g1507bf4df44_0_124"/>
          <p:cNvPicPr preferRelativeResize="0">
            <a:picLocks noChangeAspect="1"/>
          </p:cNvPicPr>
          <p:nvPr/>
        </p:nvPicPr>
        <p:blipFill>
          <a:blip r:embed="rId3"/>
          <a:stretch>
            <a:fillRect/>
          </a:stretch>
        </p:blipFill>
        <p:spPr>
          <a:xfrm>
            <a:off x="2279207" y="2633472"/>
            <a:ext cx="7630538" cy="3586353"/>
          </a:xfrm>
          <a:prstGeom prst="rect">
            <a:avLst/>
          </a:prstGeom>
          <a:noFill/>
        </p:spPr>
      </p:pic>
    </p:spTree>
    <p:extLst>
      <p:ext uri="{BB962C8B-B14F-4D97-AF65-F5344CB8AC3E}">
        <p14:creationId xmlns:p14="http://schemas.microsoft.com/office/powerpoint/2010/main" val="1547406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9B5AB-AD61-263F-FCC9-3116C799BC71}"/>
              </a:ext>
            </a:extLst>
          </p:cNvPr>
          <p:cNvSpPr>
            <a:spLocks noGrp="1"/>
          </p:cNvSpPr>
          <p:nvPr>
            <p:ph type="title"/>
          </p:nvPr>
        </p:nvSpPr>
        <p:spPr/>
        <p:txBody>
          <a:bodyPr/>
          <a:lstStyle/>
          <a:p>
            <a:r>
              <a:rPr lang="en-US">
                <a:cs typeface="Arial"/>
              </a:rPr>
              <a:t>Why People Power for Public Health?</a:t>
            </a:r>
            <a:endParaRPr lang="en-US"/>
          </a:p>
        </p:txBody>
      </p:sp>
      <p:sp>
        <p:nvSpPr>
          <p:cNvPr id="3" name="Content Placeholder 2">
            <a:extLst>
              <a:ext uri="{FF2B5EF4-FFF2-40B4-BE49-F238E27FC236}">
                <a16:creationId xmlns:a16="http://schemas.microsoft.com/office/drawing/2014/main" id="{812DFF72-094D-6974-4C28-0A5776C382B6}"/>
              </a:ext>
            </a:extLst>
          </p:cNvPr>
          <p:cNvSpPr>
            <a:spLocks noGrp="1"/>
          </p:cNvSpPr>
          <p:nvPr>
            <p:ph idx="1"/>
          </p:nvPr>
        </p:nvSpPr>
        <p:spPr/>
        <p:txBody>
          <a:bodyPr vert="horz" lIns="91440" tIns="45720" rIns="91440" bIns="45720" rtlCol="0" anchor="t">
            <a:normAutofit/>
          </a:bodyPr>
          <a:lstStyle/>
          <a:p>
            <a:r>
              <a:rPr lang="en-US">
                <a:ea typeface="+mn-lt"/>
                <a:cs typeface="+mn-lt"/>
              </a:rPr>
              <a:t>People Power for Public Health aims to reform budget processes and reallocate resources to address longstanding health inequities and chronic underinvestment in the public health infrastructure in communities of color.</a:t>
            </a:r>
          </a:p>
          <a:p>
            <a:r>
              <a:rPr lang="en-US">
                <a:ea typeface="+mn-lt"/>
                <a:cs typeface="+mn-lt"/>
              </a:rPr>
              <a:t>COVID-19 racial and ethnic disparities in infections, hospitalizations, and deaths coupled with the murders of Breonna Taylor, George Floyd, Ahmaud </a:t>
            </a:r>
            <a:r>
              <a:rPr lang="en-US" err="1">
                <a:ea typeface="+mn-lt"/>
                <a:cs typeface="+mn-lt"/>
              </a:rPr>
              <a:t>Arbery</a:t>
            </a:r>
            <a:r>
              <a:rPr lang="en-US">
                <a:ea typeface="+mn-lt"/>
                <a:cs typeface="+mn-lt"/>
              </a:rPr>
              <a:t>, and many others helped to expose local budgets that prioritize law enforcement and criminal justice at the expense of public health and social determinants of health. </a:t>
            </a:r>
          </a:p>
          <a:p>
            <a:r>
              <a:rPr lang="en-US" b="1">
                <a:ea typeface="+mn-lt"/>
                <a:cs typeface="+mn-lt"/>
              </a:rPr>
              <a:t>People Power for Public Health uplifts the theory of change that communities of color know exactly what they need to live in thriving and healthy neighborhoods and deserve the power to fund their own community solutions.</a:t>
            </a:r>
          </a:p>
        </p:txBody>
      </p:sp>
    </p:spTree>
    <p:extLst>
      <p:ext uri="{BB962C8B-B14F-4D97-AF65-F5344CB8AC3E}">
        <p14:creationId xmlns:p14="http://schemas.microsoft.com/office/powerpoint/2010/main" val="2661247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0"/>
        <p:cNvGrpSpPr/>
        <p:nvPr/>
      </p:nvGrpSpPr>
      <p:grpSpPr>
        <a:xfrm>
          <a:off x="0" y="0"/>
          <a:ext cx="0" cy="0"/>
          <a:chOff x="0" y="0"/>
          <a:chExt cx="0" cy="0"/>
        </a:xfrm>
      </p:grpSpPr>
      <p:sp useBgFill="1">
        <p:nvSpPr>
          <p:cNvPr id="160" name="Rectangle 148">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Google Shape;144;g1507bf4df44_0_131" descr="A close-up of hands shaking&#10;&#10;Description automatically generated with low confidence"/>
          <p:cNvPicPr preferRelativeResize="0"/>
          <p:nvPr/>
        </p:nvPicPr>
        <p:blipFill rotWithShape="1">
          <a:blip r:embed="rId3"/>
          <a:srcRect l="23135" r="5724"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p:spPr>
      </p:pic>
      <p:sp useBgFill="1">
        <p:nvSpPr>
          <p:cNvPr id="161" name="Freeform: Shape 150">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2" name="Freeform: Shape 152">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Google Shape;141;g1507bf4df44_0_131"/>
          <p:cNvSpPr txBox="1">
            <a:spLocks noGrp="1"/>
          </p:cNvSpPr>
          <p:nvPr>
            <p:ph type="title"/>
          </p:nvPr>
        </p:nvSpPr>
        <p:spPr>
          <a:xfrm>
            <a:off x="374904" y="856488"/>
            <a:ext cx="4992624" cy="1243584"/>
          </a:xfrm>
          <a:prstGeom prst="rect">
            <a:avLst/>
          </a:prstGeom>
        </p:spPr>
        <p:txBody>
          <a:bodyPr spcFirstLastPara="1" vert="horz" lIns="91440" tIns="45720" rIns="91440" bIns="45720" rtlCol="0" anchor="ctr" anchorCtr="0">
            <a:normAutofit/>
          </a:bodyPr>
          <a:lstStyle/>
          <a:p>
            <a:pPr marL="0" lvl="0" indent="0">
              <a:spcBef>
                <a:spcPct val="0"/>
              </a:spcBef>
              <a:spcAft>
                <a:spcPts val="0"/>
              </a:spcAft>
            </a:pPr>
            <a:r>
              <a:rPr lang="en-US" sz="2600"/>
              <a:t>PARTICIPATORY BUDGETING</a:t>
            </a:r>
            <a:br>
              <a:rPr lang="en-US" sz="2600"/>
            </a:br>
            <a:br>
              <a:rPr lang="en-US" sz="2600"/>
            </a:br>
            <a:r>
              <a:rPr lang="en-US" sz="2600"/>
              <a:t>Benefits and Impacts</a:t>
            </a:r>
          </a:p>
        </p:txBody>
      </p:sp>
      <p:sp>
        <p:nvSpPr>
          <p:cNvPr id="163" name="Rectangle 154">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4" name="Rectangle 156">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2" name="Google Shape;142;g1507bf4df44_0_131"/>
          <p:cNvSpPr txBox="1">
            <a:spLocks noGrp="1"/>
          </p:cNvSpPr>
          <p:nvPr>
            <p:ph type="body" idx="2"/>
          </p:nvPr>
        </p:nvSpPr>
        <p:spPr>
          <a:xfrm>
            <a:off x="374904" y="2522949"/>
            <a:ext cx="5065776" cy="3402363"/>
          </a:xfrm>
          <a:prstGeom prst="rect">
            <a:avLst/>
          </a:prstGeom>
        </p:spPr>
        <p:txBody>
          <a:bodyPr spcFirstLastPara="1" vert="horz" lIns="91440" tIns="45720" rIns="91440" bIns="45720" rtlCol="0" anchor="t" anchorCtr="0">
            <a:normAutofit lnSpcReduction="10000"/>
          </a:bodyPr>
          <a:lstStyle/>
          <a:p>
            <a:pPr marL="457200" lvl="0" indent="-228600">
              <a:spcBef>
                <a:spcPts val="1400"/>
              </a:spcBef>
              <a:spcAft>
                <a:spcPts val="0"/>
              </a:spcAft>
              <a:buSzPts val="1700"/>
              <a:buFont typeface="Arial" panose="020B0604020202020204" pitchFamily="34" charset="0"/>
              <a:buChar char="•"/>
            </a:pPr>
            <a:r>
              <a:rPr lang="en-US" sz="2400">
                <a:highlight>
                  <a:srgbClr val="FFFFFF"/>
                </a:highlight>
                <a:sym typeface="Times New Roman"/>
              </a:rPr>
              <a:t>Increased civic engagement</a:t>
            </a:r>
          </a:p>
          <a:p>
            <a:pPr marL="457200" lvl="0" indent="-228600">
              <a:spcBef>
                <a:spcPts val="0"/>
              </a:spcBef>
              <a:spcAft>
                <a:spcPts val="0"/>
              </a:spcAft>
              <a:buSzPts val="1700"/>
              <a:buFont typeface="Arial" panose="020B0604020202020204" pitchFamily="34" charset="0"/>
              <a:buChar char="•"/>
            </a:pPr>
            <a:r>
              <a:rPr lang="en-US" sz="2400">
                <a:sym typeface="Times New Roman"/>
              </a:rPr>
              <a:t>Stronger relationships between residents, government, and community organizations</a:t>
            </a:r>
          </a:p>
          <a:p>
            <a:pPr marL="457200" lvl="0" indent="-228600">
              <a:spcBef>
                <a:spcPts val="0"/>
              </a:spcBef>
              <a:spcAft>
                <a:spcPts val="0"/>
              </a:spcAft>
              <a:buSzPts val="1700"/>
              <a:buFont typeface="Arial" panose="020B0604020202020204" pitchFamily="34" charset="0"/>
              <a:buChar char="•"/>
            </a:pPr>
            <a:r>
              <a:rPr lang="en-US" sz="2400">
                <a:sym typeface="Times New Roman"/>
              </a:rPr>
              <a:t>Broader political participation, especially from historically marginalized communities</a:t>
            </a:r>
          </a:p>
          <a:p>
            <a:pPr marL="457200" lvl="0" indent="-228600">
              <a:spcBef>
                <a:spcPts val="0"/>
              </a:spcBef>
              <a:spcAft>
                <a:spcPts val="0"/>
              </a:spcAft>
              <a:buClr>
                <a:srgbClr val="424242"/>
              </a:buClr>
              <a:buSzPts val="1700"/>
              <a:buFont typeface="Arial" panose="020B0604020202020204" pitchFamily="34" charset="0"/>
              <a:buChar char="•"/>
            </a:pPr>
            <a:r>
              <a:rPr lang="en-US" sz="2400">
                <a:sym typeface="Times New Roman"/>
              </a:rPr>
              <a:t>More equitable and effective spending.</a:t>
            </a:r>
          </a:p>
          <a:p>
            <a:pPr indent="-228600">
              <a:buClr>
                <a:srgbClr val="424242"/>
              </a:buClr>
              <a:buFont typeface="Arial" panose="020B0604020202020204" pitchFamily="34" charset="0"/>
              <a:buChar char="•"/>
            </a:pPr>
            <a:r>
              <a:rPr lang="en-US" sz="2400">
                <a:sym typeface="Times New Roman"/>
              </a:rPr>
              <a:t>New community leaders.</a:t>
            </a:r>
          </a:p>
          <a:p>
            <a:pPr marL="120650" lvl="0" indent="-228600">
              <a:spcBef>
                <a:spcPts val="0"/>
              </a:spcBef>
              <a:spcAft>
                <a:spcPts val="0"/>
              </a:spcAft>
              <a:buClr>
                <a:srgbClr val="424242"/>
              </a:buClr>
              <a:buSzPts val="1700"/>
              <a:buFont typeface="Arial" panose="020B0604020202020204" pitchFamily="34" charset="0"/>
              <a:buChar char="•"/>
            </a:pPr>
            <a:endParaRPr lang="en-US" sz="2000">
              <a:highlight>
                <a:srgbClr val="FFFFFF"/>
              </a:highlight>
              <a:sym typeface="Times New Roman"/>
            </a:endParaRPr>
          </a:p>
        </p:txBody>
      </p:sp>
    </p:spTree>
    <p:extLst>
      <p:ext uri="{BB962C8B-B14F-4D97-AF65-F5344CB8AC3E}">
        <p14:creationId xmlns:p14="http://schemas.microsoft.com/office/powerpoint/2010/main" val="3504911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7" name="Rectangle 3100">
            <a:extLst>
              <a:ext uri="{FF2B5EF4-FFF2-40B4-BE49-F238E27FC236}">
                <a16:creationId xmlns:a16="http://schemas.microsoft.com/office/drawing/2014/main" id="{16F48AD3-C8B3-4F74-B546-F12937F7D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AC5591-7BDF-3E16-97C5-CDED9B873F58}"/>
              </a:ext>
            </a:extLst>
          </p:cNvPr>
          <p:cNvSpPr>
            <a:spLocks noGrp="1"/>
          </p:cNvSpPr>
          <p:nvPr>
            <p:ph type="title"/>
          </p:nvPr>
        </p:nvSpPr>
        <p:spPr>
          <a:xfrm>
            <a:off x="7848600" y="1122363"/>
            <a:ext cx="4023360" cy="3204134"/>
          </a:xfrm>
        </p:spPr>
        <p:txBody>
          <a:bodyPr vert="horz" lIns="91440" tIns="45720" rIns="91440" bIns="45720" rtlCol="0" anchor="b">
            <a:normAutofit/>
          </a:bodyPr>
          <a:lstStyle/>
          <a:p>
            <a:pPr>
              <a:spcBef>
                <a:spcPct val="0"/>
              </a:spcBef>
            </a:pPr>
            <a:r>
              <a:rPr lang="en-US" sz="3400" b="0" kern="1200">
                <a:solidFill>
                  <a:schemeClr val="tx1"/>
                </a:solidFill>
                <a:latin typeface="+mj-lt"/>
                <a:ea typeface="+mj-ea"/>
                <a:cs typeface="+mj-cs"/>
              </a:rPr>
              <a:t>These efforts build momentum towards a larger </a:t>
            </a:r>
            <a:r>
              <a:rPr lang="en-US" sz="3400" b="1" kern="1200">
                <a:solidFill>
                  <a:schemeClr val="tx1"/>
                </a:solidFill>
                <a:latin typeface="+mj-lt"/>
                <a:ea typeface="+mj-ea"/>
                <a:cs typeface="+mj-cs"/>
              </a:rPr>
              <a:t>People’s Budget </a:t>
            </a:r>
            <a:r>
              <a:rPr lang="en-US" sz="3400" b="0" kern="1200">
                <a:solidFill>
                  <a:schemeClr val="tx1"/>
                </a:solidFill>
                <a:latin typeface="+mj-lt"/>
                <a:ea typeface="+mj-ea"/>
                <a:cs typeface="+mj-cs"/>
              </a:rPr>
              <a:t>that would address the entire County Budget</a:t>
            </a:r>
          </a:p>
        </p:txBody>
      </p:sp>
      <p:pic>
        <p:nvPicPr>
          <p:cNvPr id="3076" name="Picture 4" descr="The Power Of Momentum And How To Use It To Your Advantage | by Anthony  Perez | Medium">
            <a:extLst>
              <a:ext uri="{FF2B5EF4-FFF2-40B4-BE49-F238E27FC236}">
                <a16:creationId xmlns:a16="http://schemas.microsoft.com/office/drawing/2014/main" id="{96E8E561-A34E-6C62-62E0-85731BD429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6992" y="711101"/>
            <a:ext cx="7053626" cy="5283410"/>
          </a:xfrm>
          <a:prstGeom prst="rect">
            <a:avLst/>
          </a:prstGeom>
          <a:noFill/>
          <a:extLst>
            <a:ext uri="{909E8E84-426E-40DD-AFC4-6F175D3DCCD1}">
              <a14:hiddenFill xmlns:a14="http://schemas.microsoft.com/office/drawing/2010/main">
                <a:solidFill>
                  <a:srgbClr val="FFFFFF"/>
                </a:solidFill>
              </a14:hiddenFill>
            </a:ext>
          </a:extLst>
        </p:spPr>
      </p:pic>
      <p:sp>
        <p:nvSpPr>
          <p:cNvPr id="3108" name="Rectangle 310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09" name="Rectangle 310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1297591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2"/>
        <p:cNvGrpSpPr/>
        <p:nvPr/>
      </p:nvGrpSpPr>
      <p:grpSpPr>
        <a:xfrm>
          <a:off x="0" y="0"/>
          <a:ext cx="0" cy="0"/>
          <a:chOff x="0" y="0"/>
          <a:chExt cx="0" cy="0"/>
        </a:xfrm>
      </p:grpSpPr>
      <p:sp useBgFill="1">
        <p:nvSpPr>
          <p:cNvPr id="125" name="Rectangle 1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Google Shape;103;g1333ddadfb4_0_43"/>
          <p:cNvSpPr txBox="1">
            <a:spLocks noGrp="1"/>
          </p:cNvSpPr>
          <p:nvPr>
            <p:ph type="title"/>
          </p:nvPr>
        </p:nvSpPr>
        <p:spPr>
          <a:xfrm>
            <a:off x="890338" y="640080"/>
            <a:ext cx="3734014" cy="3566160"/>
          </a:xfrm>
          <a:prstGeom prst="rect">
            <a:avLst/>
          </a:prstGeom>
        </p:spPr>
        <p:txBody>
          <a:bodyPr spcFirstLastPara="1" vert="horz" lIns="91440" tIns="45720" rIns="91440" bIns="45720" rtlCol="0" anchor="b" anchorCtr="0">
            <a:normAutofit/>
          </a:bodyPr>
          <a:lstStyle/>
          <a:p>
            <a:pPr marL="0" lvl="0" indent="0">
              <a:spcBef>
                <a:spcPct val="0"/>
              </a:spcBef>
              <a:spcAft>
                <a:spcPts val="0"/>
              </a:spcAft>
              <a:buSzPts val="4800"/>
            </a:pPr>
            <a:r>
              <a:rPr lang="en-US" sz="5400"/>
              <a:t>A People’s Budget</a:t>
            </a:r>
          </a:p>
        </p:txBody>
      </p:sp>
      <p:sp>
        <p:nvSpPr>
          <p:cNvPr id="106" name="Google Shape;106;g1333ddadfb4_0_43"/>
          <p:cNvSpPr txBox="1">
            <a:spLocks noGrp="1"/>
          </p:cNvSpPr>
          <p:nvPr>
            <p:ph type="subTitle" idx="1"/>
          </p:nvPr>
        </p:nvSpPr>
        <p:spPr>
          <a:xfrm>
            <a:off x="890339" y="4636008"/>
            <a:ext cx="3734014" cy="1572768"/>
          </a:xfrm>
          <a:prstGeom prst="rect">
            <a:avLst/>
          </a:prstGeom>
        </p:spPr>
        <p:txBody>
          <a:bodyPr spcFirstLastPara="1" vert="horz" lIns="91440" tIns="45720" rIns="91440" bIns="45720" rtlCol="0" anchorCtr="0">
            <a:normAutofit/>
          </a:bodyPr>
          <a:lstStyle/>
          <a:p>
            <a:pPr marL="0" lvl="0" indent="0">
              <a:lnSpc>
                <a:spcPct val="90000"/>
              </a:lnSpc>
              <a:spcBef>
                <a:spcPts val="1000"/>
              </a:spcBef>
              <a:spcAft>
                <a:spcPts val="0"/>
              </a:spcAft>
            </a:pPr>
            <a:r>
              <a:rPr lang="en-US" sz="1500"/>
              <a:t>A </a:t>
            </a:r>
            <a:r>
              <a:rPr lang="en-US" sz="1500">
                <a:sym typeface="Raleway Medium"/>
              </a:rPr>
              <a:t> People’s Budget is an interactive way to center civic engagement as a core emphasis in the budget process and which is structured in a more meaningful way to learn about how government works and how it spends money. </a:t>
            </a:r>
          </a:p>
        </p:txBody>
      </p:sp>
      <p:sp>
        <p:nvSpPr>
          <p:cNvPr id="12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reating a “People's Budget” in Chicago | American Friends Service Committee">
            <a:extLst>
              <a:ext uri="{FF2B5EF4-FFF2-40B4-BE49-F238E27FC236}">
                <a16:creationId xmlns:a16="http://schemas.microsoft.com/office/drawing/2014/main" id="{B50C8D69-DA4E-CB13-3A7C-DB48D71B90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18" r="3500"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892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2CF0B6-A9AD-56E0-D9B2-06A83B56702C}"/>
              </a:ext>
            </a:extLst>
          </p:cNvPr>
          <p:cNvSpPr>
            <a:spLocks noGrp="1"/>
          </p:cNvSpPr>
          <p:nvPr>
            <p:ph type="title"/>
          </p:nvPr>
        </p:nvSpPr>
        <p:spPr>
          <a:xfrm>
            <a:off x="630936" y="639520"/>
            <a:ext cx="3429000" cy="1719072"/>
          </a:xfrm>
        </p:spPr>
        <p:txBody>
          <a:bodyPr vert="horz" lIns="91440" tIns="45720" rIns="91440" bIns="45720" rtlCol="0" anchor="b">
            <a:normAutofit/>
          </a:bodyPr>
          <a:lstStyle/>
          <a:p>
            <a:pPr>
              <a:spcBef>
                <a:spcPct val="0"/>
              </a:spcBef>
            </a:pPr>
            <a:r>
              <a:rPr lang="en-US" sz="3800" kern="1200">
                <a:solidFill>
                  <a:schemeClr val="tx1"/>
                </a:solidFill>
                <a:latin typeface="+mj-lt"/>
                <a:ea typeface="+mj-ea"/>
                <a:cs typeface="+mj-cs"/>
              </a:rPr>
              <a:t>Towards a People’s Budget in Contra Costa</a:t>
            </a:r>
          </a:p>
        </p:txBody>
      </p:sp>
      <p:sp>
        <p:nvSpPr>
          <p:cNvPr id="2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4">
            <a:extLst>
              <a:ext uri="{FF2B5EF4-FFF2-40B4-BE49-F238E27FC236}">
                <a16:creationId xmlns:a16="http://schemas.microsoft.com/office/drawing/2014/main" id="{95D8FDBE-BEEE-8207-8FFF-BA28FF9F1999}"/>
              </a:ext>
            </a:extLst>
          </p:cNvPr>
          <p:cNvSpPr txBox="1">
            <a:spLocks noGrp="1"/>
          </p:cNvSpPr>
          <p:nvPr>
            <p:ph type="body" idx="1"/>
          </p:nvPr>
        </p:nvSpPr>
        <p:spPr>
          <a:xfrm>
            <a:off x="630936" y="2807208"/>
            <a:ext cx="3429000" cy="3410712"/>
          </a:xfrm>
          <a:prstGeom prst="rect">
            <a:avLst/>
          </a:prstGeom>
        </p:spPr>
        <p:txBody>
          <a:bodyPr vert="horz" lIns="91440" tIns="45720" rIns="91440" bIns="45720" rtlCol="0" anchor="t">
            <a:normAutofit/>
          </a:bodyPr>
          <a:lstStyle/>
          <a:p>
            <a:pPr marL="285750" indent="-228600">
              <a:spcAft>
                <a:spcPts val="600"/>
              </a:spcAft>
              <a:buFont typeface="Arial" panose="020B0604020202020204" pitchFamily="34" charset="0"/>
              <a:buChar char="•"/>
            </a:pPr>
            <a:r>
              <a:rPr lang="en-US" sz="1200"/>
              <a:t>Would apply to the </a:t>
            </a:r>
            <a:r>
              <a:rPr lang="en-US" sz="1200" b="1"/>
              <a:t>entire County </a:t>
            </a:r>
            <a:r>
              <a:rPr lang="en-US" sz="1200"/>
              <a:t>Budget</a:t>
            </a:r>
          </a:p>
          <a:p>
            <a:pPr marL="285750" indent="-228600">
              <a:spcAft>
                <a:spcPts val="600"/>
              </a:spcAft>
              <a:buFont typeface="Arial" panose="020B0604020202020204" pitchFamily="34" charset="0"/>
              <a:buChar char="•"/>
            </a:pPr>
            <a:r>
              <a:rPr lang="en-US" sz="1200"/>
              <a:t>Challenges</a:t>
            </a:r>
          </a:p>
          <a:p>
            <a:pPr marL="742950" lvl="1" indent="-228600">
              <a:spcAft>
                <a:spcPts val="600"/>
              </a:spcAft>
              <a:buFont typeface="Arial" panose="020B0604020202020204" pitchFamily="34" charset="0"/>
              <a:buChar char="•"/>
            </a:pPr>
            <a:r>
              <a:rPr lang="en-US" sz="1200"/>
              <a:t>We have more to learn; want to do it right</a:t>
            </a:r>
          </a:p>
          <a:p>
            <a:pPr marL="742950" lvl="1" indent="-228600">
              <a:spcAft>
                <a:spcPts val="600"/>
              </a:spcAft>
              <a:buFont typeface="Arial" panose="020B0604020202020204" pitchFamily="34" charset="0"/>
              <a:buChar char="•"/>
            </a:pPr>
            <a:r>
              <a:rPr lang="en-US" sz="1200"/>
              <a:t>A significant undertaking; resources needed</a:t>
            </a:r>
          </a:p>
          <a:p>
            <a:pPr marL="742950" lvl="1" indent="-228600">
              <a:spcAft>
                <a:spcPts val="600"/>
              </a:spcAft>
              <a:buFont typeface="Arial" panose="020B0604020202020204" pitchFamily="34" charset="0"/>
              <a:buChar char="•"/>
            </a:pPr>
            <a:r>
              <a:rPr lang="en-US" sz="1200"/>
              <a:t>It will take time to develop and utilize it as an advocacy tool</a:t>
            </a:r>
          </a:p>
          <a:p>
            <a:pPr marL="285750" indent="-228600">
              <a:spcAft>
                <a:spcPts val="600"/>
              </a:spcAft>
              <a:buFont typeface="Arial" panose="020B0604020202020204" pitchFamily="34" charset="0"/>
              <a:buChar char="•"/>
            </a:pPr>
            <a:r>
              <a:rPr lang="en-US" sz="1200" b="1"/>
              <a:t>Start small and learn</a:t>
            </a:r>
          </a:p>
          <a:p>
            <a:pPr marL="742950" lvl="1" indent="-228600">
              <a:spcAft>
                <a:spcPts val="600"/>
              </a:spcAft>
              <a:buFont typeface="Arial" panose="020B0604020202020204" pitchFamily="34" charset="0"/>
              <a:buChar char="•"/>
            </a:pPr>
            <a:r>
              <a:rPr lang="en-US" sz="1200"/>
              <a:t>Get the ball rolling with a community survey, modeled after the Oakland People’s Budget</a:t>
            </a:r>
          </a:p>
          <a:p>
            <a:pPr marL="742950" lvl="1" indent="-228600">
              <a:spcAft>
                <a:spcPts val="600"/>
              </a:spcAft>
              <a:buFont typeface="Arial" panose="020B0604020202020204" pitchFamily="34" charset="0"/>
              <a:buChar char="•"/>
            </a:pPr>
            <a:r>
              <a:rPr lang="en-US" sz="1200"/>
              <a:t>Can help frame FY 23-24 budget advocacy</a:t>
            </a:r>
          </a:p>
        </p:txBody>
      </p:sp>
      <p:pic>
        <p:nvPicPr>
          <p:cNvPr id="4" name="Picture 3">
            <a:extLst>
              <a:ext uri="{FF2B5EF4-FFF2-40B4-BE49-F238E27FC236}">
                <a16:creationId xmlns:a16="http://schemas.microsoft.com/office/drawing/2014/main" id="{40381637-ED10-73B0-295F-306E1BC48449}"/>
              </a:ext>
            </a:extLst>
          </p:cNvPr>
          <p:cNvPicPr>
            <a:picLocks noChangeAspect="1"/>
          </p:cNvPicPr>
          <p:nvPr/>
        </p:nvPicPr>
        <p:blipFill>
          <a:blip r:embed="rId2"/>
          <a:stretch>
            <a:fillRect/>
          </a:stretch>
        </p:blipFill>
        <p:spPr>
          <a:xfrm>
            <a:off x="4654296" y="719291"/>
            <a:ext cx="6903720" cy="5419417"/>
          </a:xfrm>
          <a:prstGeom prst="rect">
            <a:avLst/>
          </a:prstGeom>
        </p:spPr>
      </p:pic>
    </p:spTree>
    <p:extLst>
      <p:ext uri="{BB962C8B-B14F-4D97-AF65-F5344CB8AC3E}">
        <p14:creationId xmlns:p14="http://schemas.microsoft.com/office/powerpoint/2010/main" val="3541396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6808E9-77EB-CC48-9454-10C8A65FDD1C}"/>
              </a:ext>
            </a:extLst>
          </p:cNvPr>
          <p:cNvSpPr>
            <a:spLocks noGrp="1"/>
          </p:cNvSpPr>
          <p:nvPr>
            <p:ph idx="1"/>
          </p:nvPr>
        </p:nvSpPr>
        <p:spPr/>
        <p:txBody>
          <a:bodyPr>
            <a:normAutofit/>
          </a:bodyPr>
          <a:lstStyle/>
          <a:p>
            <a:pPr marL="0" indent="0">
              <a:buNone/>
            </a:pPr>
            <a:endParaRPr lang="en-US" sz="4400">
              <a:solidFill>
                <a:schemeClr val="bg2">
                  <a:lumMod val="50000"/>
                </a:schemeClr>
              </a:solidFill>
            </a:endParaRPr>
          </a:p>
          <a:p>
            <a:pPr marL="0" indent="0">
              <a:buNone/>
            </a:pPr>
            <a:endParaRPr lang="en-US" sz="4400">
              <a:solidFill>
                <a:schemeClr val="bg2">
                  <a:lumMod val="50000"/>
                </a:schemeClr>
              </a:solidFill>
            </a:endParaRPr>
          </a:p>
          <a:p>
            <a:pPr marL="0" indent="0" algn="ctr">
              <a:buNone/>
            </a:pPr>
            <a:r>
              <a:rPr lang="en-US" sz="8800">
                <a:solidFill>
                  <a:schemeClr val="bg2">
                    <a:lumMod val="50000"/>
                  </a:schemeClr>
                </a:solidFill>
              </a:rPr>
              <a:t>QUESTIONS?</a:t>
            </a:r>
            <a:endParaRPr lang="en-US" sz="9600">
              <a:solidFill>
                <a:schemeClr val="bg2">
                  <a:lumMod val="50000"/>
                </a:schemeClr>
              </a:solidFill>
            </a:endParaRPr>
          </a:p>
        </p:txBody>
      </p:sp>
    </p:spTree>
    <p:extLst>
      <p:ext uri="{BB962C8B-B14F-4D97-AF65-F5344CB8AC3E}">
        <p14:creationId xmlns:p14="http://schemas.microsoft.com/office/powerpoint/2010/main" val="2571676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32E9-B527-5855-F752-A14AF81D26BA}"/>
              </a:ext>
            </a:extLst>
          </p:cNvPr>
          <p:cNvSpPr>
            <a:spLocks noGrp="1"/>
          </p:cNvSpPr>
          <p:nvPr>
            <p:ph type="title"/>
          </p:nvPr>
        </p:nvSpPr>
        <p:spPr/>
        <p:txBody>
          <a:bodyPr/>
          <a:lstStyle/>
          <a:p>
            <a:r>
              <a:rPr lang="en-US">
                <a:cs typeface="Arial"/>
              </a:rPr>
              <a:t>Get Involved! </a:t>
            </a:r>
            <a:endParaRPr lang="en-US"/>
          </a:p>
        </p:txBody>
      </p:sp>
      <p:sp>
        <p:nvSpPr>
          <p:cNvPr id="3" name="Content Placeholder 2">
            <a:extLst>
              <a:ext uri="{FF2B5EF4-FFF2-40B4-BE49-F238E27FC236}">
                <a16:creationId xmlns:a16="http://schemas.microsoft.com/office/drawing/2014/main" id="{41C4EAC2-5CB5-4BE2-23EC-4A8AEF0B04B9}"/>
              </a:ext>
            </a:extLst>
          </p:cNvPr>
          <p:cNvSpPr>
            <a:spLocks noGrp="1"/>
          </p:cNvSpPr>
          <p:nvPr>
            <p:ph idx="1"/>
          </p:nvPr>
        </p:nvSpPr>
        <p:spPr/>
        <p:txBody>
          <a:bodyPr vert="horz" lIns="91440" tIns="45720" rIns="91440" bIns="45720" rtlCol="0" anchor="t">
            <a:normAutofit/>
          </a:bodyPr>
          <a:lstStyle/>
          <a:p>
            <a:r>
              <a:rPr lang="en-US" sz="3600">
                <a:cs typeface="Arial"/>
              </a:rPr>
              <a:t>If you'd like to learn more about our public health and local budget work, please contact </a:t>
            </a:r>
            <a:r>
              <a:rPr lang="en-US" sz="3600" err="1">
                <a:cs typeface="Arial"/>
              </a:rPr>
              <a:t>Weiyu</a:t>
            </a:r>
            <a:r>
              <a:rPr lang="en-US" sz="3600">
                <a:cs typeface="Arial"/>
              </a:rPr>
              <a:t> Zhang at </a:t>
            </a:r>
            <a:r>
              <a:rPr lang="en-US" sz="3600">
                <a:ea typeface="+mn-lt"/>
                <a:cs typeface="+mn-lt"/>
              </a:rPr>
              <a:t>wzhang@cpehn.org</a:t>
            </a:r>
            <a:endParaRPr lang="en-US" sz="3600">
              <a:cs typeface="Arial"/>
            </a:endParaRPr>
          </a:p>
        </p:txBody>
      </p:sp>
    </p:spTree>
    <p:extLst>
      <p:ext uri="{BB962C8B-B14F-4D97-AF65-F5344CB8AC3E}">
        <p14:creationId xmlns:p14="http://schemas.microsoft.com/office/powerpoint/2010/main" val="2914554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E196-2BFA-1061-B4C2-E3AC6B9BEDDB}"/>
              </a:ext>
            </a:extLst>
          </p:cNvPr>
          <p:cNvSpPr>
            <a:spLocks noGrp="1"/>
          </p:cNvSpPr>
          <p:nvPr>
            <p:ph type="title"/>
          </p:nvPr>
        </p:nvSpPr>
        <p:spPr/>
        <p:txBody>
          <a:bodyPr/>
          <a:lstStyle/>
          <a:p>
            <a:r>
              <a:rPr lang="en-US">
                <a:cs typeface="Arial"/>
              </a:rPr>
              <a:t>Research Questions</a:t>
            </a:r>
            <a:endParaRPr lang="en-US"/>
          </a:p>
        </p:txBody>
      </p:sp>
      <p:sp>
        <p:nvSpPr>
          <p:cNvPr id="3" name="Content Placeholder 2">
            <a:extLst>
              <a:ext uri="{FF2B5EF4-FFF2-40B4-BE49-F238E27FC236}">
                <a16:creationId xmlns:a16="http://schemas.microsoft.com/office/drawing/2014/main" id="{FB548CD1-1A7F-B651-DEA9-BCFDE75061FC}"/>
              </a:ext>
            </a:extLst>
          </p:cNvPr>
          <p:cNvSpPr>
            <a:spLocks noGrp="1"/>
          </p:cNvSpPr>
          <p:nvPr>
            <p:ph idx="1"/>
          </p:nvPr>
        </p:nvSpPr>
        <p:spPr/>
        <p:txBody>
          <a:bodyPr vert="horz" lIns="91440" tIns="45720" rIns="91440" bIns="45720" rtlCol="0" anchor="t">
            <a:normAutofit/>
          </a:bodyPr>
          <a:lstStyle/>
          <a:p>
            <a:pPr>
              <a:buAutoNum type="arabicPeriod"/>
            </a:pPr>
            <a:r>
              <a:rPr lang="en-US" sz="2400">
                <a:cs typeface="Arial" panose="020B0604020202020204"/>
              </a:rPr>
              <a:t>Desire-Based Framework: What Do We Want?</a:t>
            </a:r>
          </a:p>
          <a:p>
            <a:pPr>
              <a:buAutoNum type="arabicPeriod"/>
            </a:pPr>
            <a:r>
              <a:rPr lang="en-US" sz="2400">
                <a:cs typeface="Arial" panose="020B0604020202020204"/>
              </a:rPr>
              <a:t>County Spending: What Do We Get?</a:t>
            </a:r>
          </a:p>
          <a:p>
            <a:pPr>
              <a:buAutoNum type="arabicPeriod"/>
            </a:pPr>
            <a:r>
              <a:rPr lang="en-US" sz="2400">
                <a:cs typeface="Arial" panose="020B0604020202020204"/>
              </a:rPr>
              <a:t>Changing the Equation: Building Community Power</a:t>
            </a:r>
          </a:p>
        </p:txBody>
      </p:sp>
      <p:pic>
        <p:nvPicPr>
          <p:cNvPr id="4" name="Picture 4">
            <a:extLst>
              <a:ext uri="{FF2B5EF4-FFF2-40B4-BE49-F238E27FC236}">
                <a16:creationId xmlns:a16="http://schemas.microsoft.com/office/drawing/2014/main" id="{AC132906-688D-50FD-9598-0278FCA86551}"/>
              </a:ext>
            </a:extLst>
          </p:cNvPr>
          <p:cNvPicPr>
            <a:picLocks noChangeAspect="1"/>
          </p:cNvPicPr>
          <p:nvPr/>
        </p:nvPicPr>
        <p:blipFill>
          <a:blip r:embed="rId3"/>
          <a:stretch>
            <a:fillRect/>
          </a:stretch>
        </p:blipFill>
        <p:spPr>
          <a:xfrm>
            <a:off x="3672626" y="3630768"/>
            <a:ext cx="4836016" cy="3224010"/>
          </a:xfrm>
          <a:prstGeom prst="rect">
            <a:avLst/>
          </a:prstGeom>
        </p:spPr>
      </p:pic>
    </p:spTree>
    <p:extLst>
      <p:ext uri="{BB962C8B-B14F-4D97-AF65-F5344CB8AC3E}">
        <p14:creationId xmlns:p14="http://schemas.microsoft.com/office/powerpoint/2010/main" val="387518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BC552-2C77-CC6E-5B01-20A82C3AE734}"/>
              </a:ext>
            </a:extLst>
          </p:cNvPr>
          <p:cNvSpPr>
            <a:spLocks noGrp="1"/>
          </p:cNvSpPr>
          <p:nvPr>
            <p:ph type="title"/>
          </p:nvPr>
        </p:nvSpPr>
        <p:spPr/>
        <p:txBody>
          <a:bodyPr/>
          <a:lstStyle/>
          <a:p>
            <a:r>
              <a:rPr lang="en-US">
                <a:cs typeface="Arial"/>
              </a:rPr>
              <a:t>Methods</a:t>
            </a:r>
            <a:endParaRPr lang="en-US"/>
          </a:p>
        </p:txBody>
      </p:sp>
      <p:pic>
        <p:nvPicPr>
          <p:cNvPr id="4" name="Picture 4" descr="Text, timeline&#10;&#10;Description automatically generated">
            <a:extLst>
              <a:ext uri="{FF2B5EF4-FFF2-40B4-BE49-F238E27FC236}">
                <a16:creationId xmlns:a16="http://schemas.microsoft.com/office/drawing/2014/main" id="{E1430C7E-4CAD-8A1E-B23E-B0EA16970749}"/>
              </a:ext>
            </a:extLst>
          </p:cNvPr>
          <p:cNvPicPr>
            <a:picLocks noGrp="1" noChangeAspect="1"/>
          </p:cNvPicPr>
          <p:nvPr>
            <p:ph idx="1"/>
          </p:nvPr>
        </p:nvPicPr>
        <p:blipFill>
          <a:blip r:embed="rId3"/>
          <a:stretch>
            <a:fillRect/>
          </a:stretch>
        </p:blipFill>
        <p:spPr>
          <a:xfrm>
            <a:off x="2618850" y="-171736"/>
            <a:ext cx="6462605" cy="7333886"/>
          </a:xfrm>
        </p:spPr>
      </p:pic>
    </p:spTree>
    <p:extLst>
      <p:ext uri="{BB962C8B-B14F-4D97-AF65-F5344CB8AC3E}">
        <p14:creationId xmlns:p14="http://schemas.microsoft.com/office/powerpoint/2010/main" val="366595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F0CC-4B0D-A3AF-DEC7-B823298F6094}"/>
              </a:ext>
            </a:extLst>
          </p:cNvPr>
          <p:cNvSpPr>
            <a:spLocks noGrp="1"/>
          </p:cNvSpPr>
          <p:nvPr>
            <p:ph type="title"/>
          </p:nvPr>
        </p:nvSpPr>
        <p:spPr/>
        <p:txBody>
          <a:bodyPr/>
          <a:lstStyle/>
          <a:p>
            <a:r>
              <a:rPr lang="en-US">
                <a:cs typeface="Arial"/>
              </a:rPr>
              <a:t>Partners</a:t>
            </a:r>
            <a:endParaRPr lang="en-US"/>
          </a:p>
        </p:txBody>
      </p:sp>
      <p:sp>
        <p:nvSpPr>
          <p:cNvPr id="3" name="Content Placeholder 2">
            <a:extLst>
              <a:ext uri="{FF2B5EF4-FFF2-40B4-BE49-F238E27FC236}">
                <a16:creationId xmlns:a16="http://schemas.microsoft.com/office/drawing/2014/main" id="{4A3606A7-E48E-F29F-516C-4C8AA0DB6290}"/>
              </a:ext>
            </a:extLst>
          </p:cNvPr>
          <p:cNvSpPr>
            <a:spLocks noGrp="1"/>
          </p:cNvSpPr>
          <p:nvPr>
            <p:ph idx="1"/>
          </p:nvPr>
        </p:nvSpPr>
        <p:spPr>
          <a:xfrm>
            <a:off x="677334" y="1709828"/>
            <a:ext cx="8596668" cy="3880773"/>
          </a:xfrm>
        </p:spPr>
        <p:txBody>
          <a:bodyPr vert="horz" lIns="91440" tIns="45720" rIns="91440" bIns="45720" rtlCol="0" anchor="t">
            <a:normAutofit/>
          </a:bodyPr>
          <a:lstStyle/>
          <a:p>
            <a:r>
              <a:rPr lang="en-US" sz="2000">
                <a:ea typeface="+mn-lt"/>
                <a:cs typeface="+mn-lt"/>
              </a:rPr>
              <a:t>Sacramento: </a:t>
            </a:r>
            <a:r>
              <a:rPr lang="en-US" sz="2000" err="1">
                <a:ea typeface="+mn-lt"/>
                <a:cs typeface="+mn-lt"/>
              </a:rPr>
              <a:t>Decarcerate</a:t>
            </a:r>
            <a:r>
              <a:rPr lang="en-US" sz="2000">
                <a:ea typeface="+mn-lt"/>
                <a:cs typeface="+mn-lt"/>
              </a:rPr>
              <a:t> Sacramento &amp; Community Care First Coalition</a:t>
            </a:r>
          </a:p>
          <a:p>
            <a:r>
              <a:rPr lang="en-US" sz="2000">
                <a:ea typeface="+mn-lt"/>
                <a:cs typeface="+mn-lt"/>
              </a:rPr>
              <a:t>Fresno: Central Valley Urban Institute</a:t>
            </a:r>
          </a:p>
          <a:p>
            <a:r>
              <a:rPr lang="en-US" sz="2000">
                <a:ea typeface="+mn-lt"/>
                <a:cs typeface="+mn-lt"/>
              </a:rPr>
              <a:t>Kern: </a:t>
            </a:r>
            <a:r>
              <a:rPr lang="en-US" sz="2000" err="1">
                <a:ea typeface="+mn-lt"/>
                <a:cs typeface="+mn-lt"/>
              </a:rPr>
              <a:t>Visión</a:t>
            </a:r>
            <a:r>
              <a:rPr lang="en-US" sz="2000">
                <a:ea typeface="+mn-lt"/>
                <a:cs typeface="+mn-lt"/>
              </a:rPr>
              <a:t> y </a:t>
            </a:r>
            <a:r>
              <a:rPr lang="en-US" sz="2000" err="1">
                <a:ea typeface="+mn-lt"/>
                <a:cs typeface="+mn-lt"/>
              </a:rPr>
              <a:t>Compromiso</a:t>
            </a:r>
            <a:endParaRPr lang="en-US" sz="2000">
              <a:ea typeface="+mn-lt"/>
              <a:cs typeface="+mn-lt"/>
            </a:endParaRPr>
          </a:p>
          <a:p>
            <a:r>
              <a:rPr lang="en-US" sz="2000">
                <a:ea typeface="+mn-lt"/>
                <a:cs typeface="+mn-lt"/>
              </a:rPr>
              <a:t>Orange: Multi-Ethnic Collaborative of Community Agencies (MECCA)</a:t>
            </a:r>
          </a:p>
          <a:p>
            <a:r>
              <a:rPr lang="en-US" sz="2000">
                <a:ea typeface="+mn-lt"/>
                <a:cs typeface="+mn-lt"/>
              </a:rPr>
              <a:t>San Diego: </a:t>
            </a:r>
            <a:r>
              <a:rPr lang="en-US" sz="2000" err="1">
                <a:ea typeface="+mn-lt"/>
                <a:cs typeface="+mn-lt"/>
              </a:rPr>
              <a:t>Visión</a:t>
            </a:r>
            <a:r>
              <a:rPr lang="en-US" sz="2000">
                <a:ea typeface="+mn-lt"/>
                <a:cs typeface="+mn-lt"/>
              </a:rPr>
              <a:t> y </a:t>
            </a:r>
            <a:r>
              <a:rPr lang="en-US" sz="2000" err="1">
                <a:ea typeface="+mn-lt"/>
                <a:cs typeface="+mn-lt"/>
              </a:rPr>
              <a:t>Compromiso</a:t>
            </a:r>
            <a:endParaRPr lang="en-US" sz="2000">
              <a:cs typeface="Arial"/>
            </a:endParaRPr>
          </a:p>
        </p:txBody>
      </p:sp>
      <p:pic>
        <p:nvPicPr>
          <p:cNvPr id="4" name="Picture 4" descr="A picture containing logo&#10;&#10;Description automatically generated">
            <a:extLst>
              <a:ext uri="{FF2B5EF4-FFF2-40B4-BE49-F238E27FC236}">
                <a16:creationId xmlns:a16="http://schemas.microsoft.com/office/drawing/2014/main" id="{8F126CEE-34D9-AFC1-6E03-E8D64CCA273F}"/>
              </a:ext>
            </a:extLst>
          </p:cNvPr>
          <p:cNvPicPr>
            <a:picLocks noChangeAspect="1"/>
          </p:cNvPicPr>
          <p:nvPr/>
        </p:nvPicPr>
        <p:blipFill>
          <a:blip r:embed="rId3"/>
          <a:stretch>
            <a:fillRect/>
          </a:stretch>
        </p:blipFill>
        <p:spPr>
          <a:xfrm>
            <a:off x="6001555" y="6146613"/>
            <a:ext cx="2743200" cy="381731"/>
          </a:xfrm>
          <a:prstGeom prst="rect">
            <a:avLst/>
          </a:prstGeom>
        </p:spPr>
      </p:pic>
      <p:pic>
        <p:nvPicPr>
          <p:cNvPr id="5" name="Picture 5" descr="Logo, company name&#10;&#10;Description automatically generated">
            <a:extLst>
              <a:ext uri="{FF2B5EF4-FFF2-40B4-BE49-F238E27FC236}">
                <a16:creationId xmlns:a16="http://schemas.microsoft.com/office/drawing/2014/main" id="{ECD7A213-253C-21CC-CBD8-8E6320AB97BE}"/>
              </a:ext>
            </a:extLst>
          </p:cNvPr>
          <p:cNvPicPr>
            <a:picLocks noChangeAspect="1"/>
          </p:cNvPicPr>
          <p:nvPr/>
        </p:nvPicPr>
        <p:blipFill>
          <a:blip r:embed="rId4"/>
          <a:stretch>
            <a:fillRect/>
          </a:stretch>
        </p:blipFill>
        <p:spPr>
          <a:xfrm>
            <a:off x="3050147" y="4782355"/>
            <a:ext cx="2743200" cy="1371600"/>
          </a:xfrm>
          <a:prstGeom prst="rect">
            <a:avLst/>
          </a:prstGeom>
        </p:spPr>
      </p:pic>
      <p:pic>
        <p:nvPicPr>
          <p:cNvPr id="6" name="Picture 6" descr="A picture containing text&#10;&#10;Description automatically generated">
            <a:extLst>
              <a:ext uri="{FF2B5EF4-FFF2-40B4-BE49-F238E27FC236}">
                <a16:creationId xmlns:a16="http://schemas.microsoft.com/office/drawing/2014/main" id="{83CB72C5-C3A5-C5F3-C20B-740B2E2DDD0A}"/>
              </a:ext>
            </a:extLst>
          </p:cNvPr>
          <p:cNvPicPr>
            <a:picLocks noChangeAspect="1"/>
          </p:cNvPicPr>
          <p:nvPr/>
        </p:nvPicPr>
        <p:blipFill>
          <a:blip r:embed="rId5"/>
          <a:stretch>
            <a:fillRect/>
          </a:stretch>
        </p:blipFill>
        <p:spPr>
          <a:xfrm>
            <a:off x="5797639" y="4506876"/>
            <a:ext cx="2743200" cy="1536192"/>
          </a:xfrm>
          <a:prstGeom prst="rect">
            <a:avLst/>
          </a:prstGeom>
        </p:spPr>
      </p:pic>
      <p:pic>
        <p:nvPicPr>
          <p:cNvPr id="7" name="Picture 7" descr="Text&#10;&#10;Description automatically generated">
            <a:extLst>
              <a:ext uri="{FF2B5EF4-FFF2-40B4-BE49-F238E27FC236}">
                <a16:creationId xmlns:a16="http://schemas.microsoft.com/office/drawing/2014/main" id="{D309E627-B97C-A691-D151-CE9AA77E3B9B}"/>
              </a:ext>
            </a:extLst>
          </p:cNvPr>
          <p:cNvPicPr>
            <a:picLocks noChangeAspect="1"/>
          </p:cNvPicPr>
          <p:nvPr/>
        </p:nvPicPr>
        <p:blipFill>
          <a:blip r:embed="rId6"/>
          <a:stretch>
            <a:fillRect/>
          </a:stretch>
        </p:blipFill>
        <p:spPr>
          <a:xfrm>
            <a:off x="807076" y="4407794"/>
            <a:ext cx="2109989" cy="2109989"/>
          </a:xfrm>
          <a:prstGeom prst="rect">
            <a:avLst/>
          </a:prstGeom>
        </p:spPr>
      </p:pic>
    </p:spTree>
    <p:extLst>
      <p:ext uri="{BB962C8B-B14F-4D97-AF65-F5344CB8AC3E}">
        <p14:creationId xmlns:p14="http://schemas.microsoft.com/office/powerpoint/2010/main" val="2248761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4996-BF21-FD02-BA27-A01153966B72}"/>
              </a:ext>
            </a:extLst>
          </p:cNvPr>
          <p:cNvSpPr>
            <a:spLocks noGrp="1"/>
          </p:cNvSpPr>
          <p:nvPr>
            <p:ph type="ctrTitle"/>
          </p:nvPr>
        </p:nvSpPr>
        <p:spPr/>
        <p:txBody>
          <a:bodyPr/>
          <a:lstStyle/>
          <a:p>
            <a:r>
              <a:rPr lang="en-US">
                <a:cs typeface="Arial"/>
              </a:rPr>
              <a:t>Desire-Based Framework: What Do We Want?</a:t>
            </a:r>
            <a:endParaRPr lang="en-US"/>
          </a:p>
        </p:txBody>
      </p:sp>
    </p:spTree>
    <p:extLst>
      <p:ext uri="{BB962C8B-B14F-4D97-AF65-F5344CB8AC3E}">
        <p14:creationId xmlns:p14="http://schemas.microsoft.com/office/powerpoint/2010/main" val="4280083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a:extLst>
              <a:ext uri="{FF2B5EF4-FFF2-40B4-BE49-F238E27FC236}">
                <a16:creationId xmlns:a16="http://schemas.microsoft.com/office/drawing/2014/main" id="{6543BBAE-D189-6B5A-E2FD-EE6A2A79B5BF}"/>
              </a:ext>
            </a:extLst>
          </p:cNvPr>
          <p:cNvPicPr>
            <a:picLocks noGrp="1" noChangeAspect="1"/>
          </p:cNvPicPr>
          <p:nvPr>
            <p:ph idx="4294967295"/>
          </p:nvPr>
        </p:nvPicPr>
        <p:blipFill>
          <a:blip r:embed="rId4"/>
          <a:stretch>
            <a:fillRect/>
          </a:stretch>
        </p:blipFill>
        <p:spPr>
          <a:xfrm>
            <a:off x="4514902" y="45851"/>
            <a:ext cx="2073275" cy="1773238"/>
          </a:xfrm>
        </p:spPr>
      </p:pic>
      <p:sp>
        <p:nvSpPr>
          <p:cNvPr id="4" name="TextBox 3">
            <a:extLst>
              <a:ext uri="{FF2B5EF4-FFF2-40B4-BE49-F238E27FC236}">
                <a16:creationId xmlns:a16="http://schemas.microsoft.com/office/drawing/2014/main" id="{D22E7777-0D20-6721-9E67-2A844A0A6EF6}"/>
              </a:ext>
            </a:extLst>
          </p:cNvPr>
          <p:cNvSpPr txBox="1"/>
          <p:nvPr/>
        </p:nvSpPr>
        <p:spPr>
          <a:xfrm>
            <a:off x="3968764" y="1899401"/>
            <a:ext cx="33370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Arial"/>
              </a:rPr>
              <a:t>Create healthy community conditions</a:t>
            </a:r>
          </a:p>
        </p:txBody>
      </p:sp>
      <p:sp>
        <p:nvSpPr>
          <p:cNvPr id="5" name="TextBox 4">
            <a:extLst>
              <a:ext uri="{FF2B5EF4-FFF2-40B4-BE49-F238E27FC236}">
                <a16:creationId xmlns:a16="http://schemas.microsoft.com/office/drawing/2014/main" id="{D3E2BC46-E9C0-5905-6EEE-868067A1FE8E}"/>
              </a:ext>
            </a:extLst>
          </p:cNvPr>
          <p:cNvSpPr txBox="1"/>
          <p:nvPr/>
        </p:nvSpPr>
        <p:spPr>
          <a:xfrm>
            <a:off x="7015986" y="3974306"/>
            <a:ext cx="33370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Arial"/>
              </a:rPr>
              <a:t>Transform the workforce to meet community needs</a:t>
            </a:r>
            <a:endParaRPr lang="en-US"/>
          </a:p>
        </p:txBody>
      </p:sp>
      <p:sp>
        <p:nvSpPr>
          <p:cNvPr id="6" name="TextBox 5">
            <a:extLst>
              <a:ext uri="{FF2B5EF4-FFF2-40B4-BE49-F238E27FC236}">
                <a16:creationId xmlns:a16="http://schemas.microsoft.com/office/drawing/2014/main" id="{EFE009AC-A4C3-9502-19ED-FA843DA0FC39}"/>
              </a:ext>
            </a:extLst>
          </p:cNvPr>
          <p:cNvSpPr txBox="1"/>
          <p:nvPr/>
        </p:nvSpPr>
        <p:spPr>
          <a:xfrm>
            <a:off x="510658" y="3971754"/>
            <a:ext cx="33370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Arial"/>
              </a:rPr>
              <a:t>Ensure access to preventive, primary care</a:t>
            </a:r>
          </a:p>
        </p:txBody>
      </p:sp>
      <p:sp>
        <p:nvSpPr>
          <p:cNvPr id="7" name="TextBox 6">
            <a:extLst>
              <a:ext uri="{FF2B5EF4-FFF2-40B4-BE49-F238E27FC236}">
                <a16:creationId xmlns:a16="http://schemas.microsoft.com/office/drawing/2014/main" id="{15F72291-7C41-E9D0-5348-3B5FBCC2CC3C}"/>
              </a:ext>
            </a:extLst>
          </p:cNvPr>
          <p:cNvSpPr txBox="1"/>
          <p:nvPr/>
        </p:nvSpPr>
        <p:spPr>
          <a:xfrm>
            <a:off x="3970424" y="5742436"/>
            <a:ext cx="33370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Arial"/>
              </a:rPr>
              <a:t>Strengthen emergency and crisis response systems</a:t>
            </a:r>
            <a:endParaRPr lang="en-US"/>
          </a:p>
        </p:txBody>
      </p:sp>
      <p:pic>
        <p:nvPicPr>
          <p:cNvPr id="9" name="Picture 9">
            <a:extLst>
              <a:ext uri="{FF2B5EF4-FFF2-40B4-BE49-F238E27FC236}">
                <a16:creationId xmlns:a16="http://schemas.microsoft.com/office/drawing/2014/main" id="{FF75BF9C-3159-ACB7-0DA0-6429083EC97A}"/>
              </a:ext>
            </a:extLst>
          </p:cNvPr>
          <p:cNvPicPr>
            <a:picLocks noChangeAspect="1"/>
          </p:cNvPicPr>
          <p:nvPr/>
        </p:nvPicPr>
        <p:blipFill>
          <a:blip r:embed="rId5"/>
          <a:stretch>
            <a:fillRect/>
          </a:stretch>
        </p:blipFill>
        <p:spPr>
          <a:xfrm>
            <a:off x="627251" y="2396664"/>
            <a:ext cx="2743200" cy="1463988"/>
          </a:xfrm>
          <a:prstGeom prst="rect">
            <a:avLst/>
          </a:prstGeom>
        </p:spPr>
      </p:pic>
      <p:pic>
        <p:nvPicPr>
          <p:cNvPr id="10" name="Picture 10" descr="Icon&#10;&#10;Description automatically generated">
            <a:extLst>
              <a:ext uri="{FF2B5EF4-FFF2-40B4-BE49-F238E27FC236}">
                <a16:creationId xmlns:a16="http://schemas.microsoft.com/office/drawing/2014/main" id="{F90C06CE-6FD3-1E96-DBCE-60A96C7BBD5D}"/>
              </a:ext>
            </a:extLst>
          </p:cNvPr>
          <p:cNvPicPr>
            <a:picLocks noChangeAspect="1"/>
          </p:cNvPicPr>
          <p:nvPr/>
        </p:nvPicPr>
        <p:blipFill>
          <a:blip r:embed="rId6"/>
          <a:stretch>
            <a:fillRect/>
          </a:stretch>
        </p:blipFill>
        <p:spPr>
          <a:xfrm>
            <a:off x="4181366" y="4230086"/>
            <a:ext cx="2743200" cy="1522107"/>
          </a:xfrm>
          <a:prstGeom prst="rect">
            <a:avLst/>
          </a:prstGeom>
        </p:spPr>
      </p:pic>
      <p:pic>
        <p:nvPicPr>
          <p:cNvPr id="14" name="Picture 14">
            <a:extLst>
              <a:ext uri="{FF2B5EF4-FFF2-40B4-BE49-F238E27FC236}">
                <a16:creationId xmlns:a16="http://schemas.microsoft.com/office/drawing/2014/main" id="{CB1CF4DF-17A1-D119-BF4B-D42B2E925152}"/>
              </a:ext>
            </a:extLst>
          </p:cNvPr>
          <p:cNvPicPr>
            <a:picLocks noChangeAspect="1"/>
          </p:cNvPicPr>
          <p:nvPr/>
        </p:nvPicPr>
        <p:blipFill>
          <a:blip r:embed="rId7"/>
          <a:stretch>
            <a:fillRect/>
          </a:stretch>
        </p:blipFill>
        <p:spPr>
          <a:xfrm>
            <a:off x="7912539" y="1900526"/>
            <a:ext cx="1700925" cy="1859456"/>
          </a:xfrm>
          <a:prstGeom prst="rect">
            <a:avLst/>
          </a:prstGeom>
        </p:spPr>
      </p:pic>
    </p:spTree>
    <p:extLst>
      <p:ext uri="{BB962C8B-B14F-4D97-AF65-F5344CB8AC3E}">
        <p14:creationId xmlns:p14="http://schemas.microsoft.com/office/powerpoint/2010/main" val="4142797635"/>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BA158-163D-5405-FB96-CEE1F7C34147}"/>
              </a:ext>
            </a:extLst>
          </p:cNvPr>
          <p:cNvSpPr>
            <a:spLocks noGrp="1"/>
          </p:cNvSpPr>
          <p:nvPr>
            <p:ph type="title"/>
          </p:nvPr>
        </p:nvSpPr>
        <p:spPr/>
        <p:txBody>
          <a:bodyPr>
            <a:normAutofit/>
          </a:bodyPr>
          <a:lstStyle/>
          <a:p>
            <a:pPr algn="ctr"/>
            <a:r>
              <a:rPr lang="en-US" sz="2800" b="1">
                <a:cs typeface="Arial"/>
              </a:rPr>
              <a:t>Prioritize Investment in Social Determinants of Health and Healthy Communities.</a:t>
            </a:r>
          </a:p>
        </p:txBody>
      </p:sp>
      <p:sp>
        <p:nvSpPr>
          <p:cNvPr id="3" name="Content Placeholder 2">
            <a:extLst>
              <a:ext uri="{FF2B5EF4-FFF2-40B4-BE49-F238E27FC236}">
                <a16:creationId xmlns:a16="http://schemas.microsoft.com/office/drawing/2014/main" id="{0EF99D1A-C6E7-7429-3931-DFBCF4ADC9BB}"/>
              </a:ext>
            </a:extLst>
          </p:cNvPr>
          <p:cNvSpPr>
            <a:spLocks noGrp="1"/>
          </p:cNvSpPr>
          <p:nvPr>
            <p:ph idx="1"/>
          </p:nvPr>
        </p:nvSpPr>
        <p:spPr>
          <a:xfrm>
            <a:off x="677334" y="2160589"/>
            <a:ext cx="8596668" cy="2707695"/>
          </a:xfrm>
        </p:spPr>
        <p:txBody>
          <a:bodyPr vert="horz" lIns="91440" tIns="45720" rIns="91440" bIns="45720" rtlCol="0" anchor="t">
            <a:normAutofit/>
          </a:bodyPr>
          <a:lstStyle/>
          <a:p>
            <a:r>
              <a:rPr lang="en-US" b="1">
                <a:cs typeface="Arial"/>
              </a:rPr>
              <a:t>Housing:</a:t>
            </a:r>
            <a:r>
              <a:rPr lang="en-US">
                <a:cs typeface="Arial"/>
              </a:rPr>
              <a:t> Provide tenant relief and financial support for home ownership for historically excluded communities.</a:t>
            </a:r>
          </a:p>
          <a:p>
            <a:r>
              <a:rPr lang="en-US" b="1">
                <a:cs typeface="Arial"/>
              </a:rPr>
              <a:t>Community Safety:</a:t>
            </a:r>
            <a:r>
              <a:rPr lang="en-US">
                <a:cs typeface="Arial"/>
              </a:rPr>
              <a:t> Fund community-based after-school and other youth programs, violence intervention and prevention, and trauma-informed services.</a:t>
            </a:r>
          </a:p>
          <a:p>
            <a:r>
              <a:rPr lang="en-US" b="1">
                <a:cs typeface="Arial"/>
              </a:rPr>
              <a:t>Food Access:</a:t>
            </a:r>
            <a:r>
              <a:rPr lang="en-US">
                <a:cs typeface="Arial"/>
              </a:rPr>
              <a:t> Create opportunities for locally-grown food to stay local through subsidized farmer's markets, grocery stores, and school meals.</a:t>
            </a:r>
          </a:p>
          <a:p>
            <a:r>
              <a:rPr lang="en-US" b="1">
                <a:cs typeface="Arial"/>
              </a:rPr>
              <a:t>Green Space: </a:t>
            </a:r>
            <a:r>
              <a:rPr lang="en-US">
                <a:cs typeface="Arial"/>
              </a:rPr>
              <a:t>Prioritize creation and maintenance of green spaces in each neighborhood.</a:t>
            </a:r>
          </a:p>
          <a:p>
            <a:endParaRPr lang="en-US">
              <a:cs typeface="Arial"/>
            </a:endParaRPr>
          </a:p>
        </p:txBody>
      </p:sp>
      <p:sp>
        <p:nvSpPr>
          <p:cNvPr id="4" name="TextBox 3">
            <a:extLst>
              <a:ext uri="{FF2B5EF4-FFF2-40B4-BE49-F238E27FC236}">
                <a16:creationId xmlns:a16="http://schemas.microsoft.com/office/drawing/2014/main" id="{EC94C1B3-8DF4-4FC5-04F2-940B335202EE}"/>
              </a:ext>
            </a:extLst>
          </p:cNvPr>
          <p:cNvSpPr txBox="1"/>
          <p:nvPr/>
        </p:nvSpPr>
        <p:spPr>
          <a:xfrm>
            <a:off x="741947" y="5083342"/>
            <a:ext cx="787065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solidFill>
                  <a:schemeClr val="accent1"/>
                </a:solidFill>
                <a:cs typeface="Arial"/>
              </a:rPr>
              <a:t>"When I got to the park where I usually take [my daughter], the playground was burned down and melted... however the parks in the nice areas are farther away."</a:t>
            </a:r>
            <a:r>
              <a:rPr lang="en-US">
                <a:cs typeface="Arial"/>
              </a:rPr>
              <a:t> </a:t>
            </a:r>
            <a:r>
              <a:rPr lang="en-US">
                <a:solidFill>
                  <a:schemeClr val="accent1"/>
                </a:solidFill>
                <a:cs typeface="Arial"/>
              </a:rPr>
              <a:t>- Kern County Resident</a:t>
            </a:r>
            <a:endParaRPr lang="en-US">
              <a:solidFill>
                <a:schemeClr val="accent1"/>
              </a:solidFill>
            </a:endParaRPr>
          </a:p>
        </p:txBody>
      </p:sp>
    </p:spTree>
    <p:extLst>
      <p:ext uri="{BB962C8B-B14F-4D97-AF65-F5344CB8AC3E}">
        <p14:creationId xmlns:p14="http://schemas.microsoft.com/office/powerpoint/2010/main" val="2757273698"/>
      </p:ext>
    </p:extLst>
  </p:cSld>
  <p:clrMapOvr>
    <a:masterClrMapping/>
  </p:clrMapOvr>
</p:sld>
</file>

<file path=ppt/theme/theme1.xml><?xml version="1.0" encoding="utf-8"?>
<a:theme xmlns:a="http://schemas.openxmlformats.org/drawingml/2006/main" name="Facet">
  <a:themeElements>
    <a:clrScheme name="CPEHN Colors">
      <a:dk1>
        <a:sysClr val="windowText" lastClr="000000"/>
      </a:dk1>
      <a:lt1>
        <a:sysClr val="window" lastClr="FFFFFF"/>
      </a:lt1>
      <a:dk2>
        <a:srgbClr val="2C3C43"/>
      </a:dk2>
      <a:lt2>
        <a:srgbClr val="EBEBEB"/>
      </a:lt2>
      <a:accent1>
        <a:srgbClr val="F8981F"/>
      </a:accent1>
      <a:accent2>
        <a:srgbClr val="02A4B6"/>
      </a:accent2>
      <a:accent3>
        <a:srgbClr val="FEEB74"/>
      </a:accent3>
      <a:accent4>
        <a:srgbClr val="E76618"/>
      </a:accent4>
      <a:accent5>
        <a:srgbClr val="C42F1A"/>
      </a:accent5>
      <a:accent6>
        <a:srgbClr val="918655"/>
      </a:accent6>
      <a:hlink>
        <a:srgbClr val="02A4B6"/>
      </a:hlink>
      <a:folHlink>
        <a:srgbClr val="00283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PEHN PowerPoint Presentation Template" id="{1AB0589F-2E83-4409-A992-4E173A5AED61}" vid="{DF9F7D3C-E44E-462C-8C8E-6B7B06623D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CPEHN PowerPoint Presentation Template (1)</Template>
  <Application>Microsoft Office PowerPoint</Application>
  <PresentationFormat>Widescreen</PresentationFormat>
  <Slides>35</Slides>
  <Notes>12</Notes>
  <HiddenSlides>1</HiddenSlide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Facet</vt:lpstr>
      <vt:lpstr>Office Theme</vt:lpstr>
      <vt:lpstr>PowerPoint Presentation</vt:lpstr>
      <vt:lpstr>Welcome and Housekeeping</vt:lpstr>
      <vt:lpstr>Why People Power for Public Health?</vt:lpstr>
      <vt:lpstr>Research Questions</vt:lpstr>
      <vt:lpstr>Methods</vt:lpstr>
      <vt:lpstr>Partners</vt:lpstr>
      <vt:lpstr>Desire-Based Framework: What Do We Want?</vt:lpstr>
      <vt:lpstr>PowerPoint Presentation</vt:lpstr>
      <vt:lpstr>Prioritize Investment in Social Determinants of Health and Healthy Communities.</vt:lpstr>
      <vt:lpstr>Increase Reliable Access to High Quality Primary, Preventive, and Behavioral Health Care. </vt:lpstr>
      <vt:lpstr>Develop Community-Connected and Culturally Responsive Care Workforce.</vt:lpstr>
      <vt:lpstr>Ensure Affordable and Accessible Emergency, Prehospital, and Mental Health Crisis Response Services.</vt:lpstr>
      <vt:lpstr>County Spending: What Do We Get?</vt:lpstr>
      <vt:lpstr>PowerPoint Presentation</vt:lpstr>
      <vt:lpstr>Sacramento County</vt:lpstr>
      <vt:lpstr>Orange County</vt:lpstr>
      <vt:lpstr>Changing the Equation: Building Community Power</vt:lpstr>
      <vt:lpstr>Findings</vt:lpstr>
      <vt:lpstr>Contra Costa Budget Justice Coalition</vt:lpstr>
      <vt:lpstr>PowerPoint Presentation</vt:lpstr>
      <vt:lpstr>Contra Costa Budget Justice Coalition</vt:lpstr>
      <vt:lpstr>About Us</vt:lpstr>
      <vt:lpstr>Membership – Advocacy, Human Services, Labor and Residents</vt:lpstr>
      <vt:lpstr>Our Work</vt:lpstr>
      <vt:lpstr>Goals and Strategies</vt:lpstr>
      <vt:lpstr>History &amp; Highlights </vt:lpstr>
      <vt:lpstr>Moving Forward – Plans for 2022-23</vt:lpstr>
      <vt:lpstr>A Staged 3-Pronged Approach</vt:lpstr>
      <vt:lpstr>Participatory Budgeting Participatory budgeting (PB) is a democratic process in which community members decide how to spend part of a public budget. It gives people real power over real money</vt:lpstr>
      <vt:lpstr>PARTICIPATORY BUDGETING  Benefits and Impacts</vt:lpstr>
      <vt:lpstr>These efforts build momentum towards a larger People’s Budget that would address the entire County Budget</vt:lpstr>
      <vt:lpstr>A People’s Budget</vt:lpstr>
      <vt:lpstr>Towards a People’s Budget in Contra Costa</vt:lpstr>
      <vt:lpstr>PowerPoint Presentation</vt:lpstr>
      <vt:lpstr>Get Involved!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Monika Lee</dc:creator>
  <cp:revision>1</cp:revision>
  <dcterms:created xsi:type="dcterms:W3CDTF">2022-08-25T16:34:34Z</dcterms:created>
  <dcterms:modified xsi:type="dcterms:W3CDTF">2022-08-30T15:58:38Z</dcterms:modified>
</cp:coreProperties>
</file>